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slideLayouts/slideLayout5.xml" ContentType="application/vnd.openxmlformats-officedocument.presentationml.slideLayout+xml"/>
  <Override PartName="/ppt/theme/theme4.xml" ContentType="application/vnd.openxmlformats-officedocument.theme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62" r:id="rId2"/>
    <p:sldMasterId id="2147483666" r:id="rId3"/>
    <p:sldMasterId id="2147483664" r:id="rId4"/>
    <p:sldMasterId id="2147483669" r:id="rId5"/>
  </p:sldMasterIdLst>
  <p:sldIdLst>
    <p:sldId id="348" r:id="rId6"/>
    <p:sldId id="367" r:id="rId7"/>
    <p:sldId id="349" r:id="rId8"/>
    <p:sldId id="368" r:id="rId9"/>
    <p:sldId id="350" r:id="rId10"/>
    <p:sldId id="272" r:id="rId11"/>
    <p:sldId id="353" r:id="rId12"/>
    <p:sldId id="354" r:id="rId13"/>
    <p:sldId id="355" r:id="rId14"/>
    <p:sldId id="356" r:id="rId15"/>
    <p:sldId id="359" r:id="rId16"/>
    <p:sldId id="275" r:id="rId17"/>
    <p:sldId id="277" r:id="rId18"/>
    <p:sldId id="362" r:id="rId19"/>
    <p:sldId id="363" r:id="rId20"/>
    <p:sldId id="364" r:id="rId21"/>
    <p:sldId id="366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CB8"/>
    <a:srgbClr val="AFA6C5"/>
    <a:srgbClr val="B4D7D1"/>
    <a:srgbClr val="26ADAE"/>
    <a:srgbClr val="C022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872" autoAdjust="0"/>
  </p:normalViewPr>
  <p:slideViewPr>
    <p:cSldViewPr snapToGrid="0" snapToObjects="1">
      <p:cViewPr varScale="1">
        <p:scale>
          <a:sx n="130" d="100"/>
          <a:sy n="130" d="100"/>
        </p:scale>
        <p:origin x="-1074" y="-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/Relationships>
</file>

<file path=ppt/media/image1.png>
</file>

<file path=ppt/media/image2.png>
</file>

<file path=ppt/media/image3.png>
</file>

<file path=ppt/media/image4.png>
</file>

<file path=ppt/media/image5.jpeg>
</file>

<file path=ppt/media/media1.wav>
</file>

<file path=ppt/media/media10.wav>
</file>

<file path=ppt/media/media11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 userDrawn="1"/>
        </p:nvSpPr>
        <p:spPr>
          <a:xfrm>
            <a:off x="200853" y="4004352"/>
            <a:ext cx="8229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Lucida Sans"/>
                <a:ea typeface="+mj-ea"/>
                <a:cs typeface="+mj-cs"/>
              </a:rPr>
              <a:t>Chapter 2 – Using Objects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4" y="-1"/>
            <a:ext cx="9135036" cy="1317591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Line 3"/>
          <p:cNvSpPr>
            <a:spLocks noChangeShapeType="1"/>
          </p:cNvSpPr>
          <p:nvPr userDrawn="1"/>
        </p:nvSpPr>
        <p:spPr bwMode="auto">
          <a:xfrm>
            <a:off x="8964" y="1103931"/>
            <a:ext cx="9144000" cy="0"/>
          </a:xfrm>
          <a:prstGeom prst="line">
            <a:avLst/>
          </a:prstGeom>
          <a:noFill/>
          <a:ln w="76200">
            <a:solidFill>
              <a:srgbClr val="AFA6C5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964" y="958815"/>
            <a:ext cx="8677836" cy="659960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pPr lvl="0"/>
            <a:r>
              <a:rPr lang="en-US" dirty="0" smtClean="0"/>
              <a:t>What is required to play a music CD on a computer? 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0" hasCustomPrompt="1"/>
          </p:nvPr>
        </p:nvSpPr>
        <p:spPr>
          <a:xfrm>
            <a:off x="398444" y="1618775"/>
            <a:ext cx="8279391" cy="1182949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pPr lvl="0"/>
            <a:r>
              <a:rPr lang="en-US" b="1" dirty="0" smtClean="0"/>
              <a:t>Answer:</a:t>
            </a:r>
            <a:r>
              <a:rPr lang="en-US" dirty="0" smtClean="0"/>
              <a:t> A program that reads the data on the CD and sends output to the speakers and the screen.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b="1" dirty="0" smtClean="0"/>
              <a:t>Syntax 1.1 Java Program</a:t>
            </a:r>
            <a:endParaRPr lang="en-US" b="1" dirty="0"/>
          </a:p>
        </p:txBody>
      </p:sp>
      <p:sp>
        <p:nvSpPr>
          <p:cNvPr id="5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26ADAE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4" y="-1"/>
            <a:ext cx="9135036" cy="1317591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Line 3"/>
          <p:cNvSpPr>
            <a:spLocks noChangeShapeType="1"/>
          </p:cNvSpPr>
          <p:nvPr userDrawn="1"/>
        </p:nvSpPr>
        <p:spPr bwMode="auto">
          <a:xfrm>
            <a:off x="8964" y="1103931"/>
            <a:ext cx="9144000" cy="0"/>
          </a:xfrm>
          <a:prstGeom prst="line">
            <a:avLst/>
          </a:prstGeom>
          <a:noFill/>
          <a:ln w="76200">
            <a:solidFill>
              <a:srgbClr val="26ADAE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 baseline="0"/>
            </a:lvl1pPr>
          </a:lstStyle>
          <a:p>
            <a:r>
              <a:rPr lang="en-US" b="1" dirty="0" smtClean="0"/>
              <a:t>Implementing a Test Program</a:t>
            </a:r>
            <a:endParaRPr lang="en-US" b="1" dirty="0"/>
          </a:p>
        </p:txBody>
      </p:sp>
      <p:sp>
        <p:nvSpPr>
          <p:cNvPr id="5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B4D7D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 baseline="0"/>
            </a:lvl1pPr>
          </a:lstStyle>
          <a:p>
            <a:r>
              <a:rPr lang="en-US" b="1" dirty="0" smtClean="0"/>
              <a:t>Graphics</a:t>
            </a:r>
            <a:endParaRPr lang="en-US" b="1" dirty="0"/>
          </a:p>
        </p:txBody>
      </p:sp>
      <p:sp>
        <p:nvSpPr>
          <p:cNvPr id="5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AFA6C5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5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5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Line 3"/>
          <p:cNvSpPr>
            <a:spLocks noChangeShapeType="1"/>
          </p:cNvSpPr>
          <p:nvPr userDrawn="1"/>
        </p:nvSpPr>
        <p:spPr bwMode="auto">
          <a:xfrm>
            <a:off x="0" y="4722264"/>
            <a:ext cx="9144000" cy="0"/>
          </a:xfrm>
          <a:prstGeom prst="line">
            <a:avLst/>
          </a:prstGeom>
          <a:noFill/>
          <a:ln w="76200">
            <a:solidFill>
              <a:srgbClr val="FFE06A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187" y="0"/>
            <a:ext cx="3274577" cy="4093221"/>
          </a:xfrm>
          <a:prstGeom prst="rect">
            <a:avLst/>
          </a:prstGeom>
        </p:spPr>
      </p:pic>
      <p:sp>
        <p:nvSpPr>
          <p:cNvPr id="14" name="Title 1"/>
          <p:cNvSpPr txBox="1">
            <a:spLocks/>
          </p:cNvSpPr>
          <p:nvPr userDrawn="1"/>
        </p:nvSpPr>
        <p:spPr>
          <a:xfrm>
            <a:off x="0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200" dirty="0" smtClean="0"/>
              <a:t>Copyright © 2014 by John Wiley &amp; Sons.  All rights reserved.</a:t>
            </a:r>
          </a:p>
        </p:txBody>
      </p:sp>
      <p:sp>
        <p:nvSpPr>
          <p:cNvPr id="15" name="Title 1"/>
          <p:cNvSpPr txBox="1">
            <a:spLocks/>
          </p:cNvSpPr>
          <p:nvPr userDrawn="1"/>
        </p:nvSpPr>
        <p:spPr>
          <a:xfrm>
            <a:off x="5237722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fld id="{99C3A85B-E06E-2F4C-9735-6BAF3E9D20FC}" type="slidenum">
              <a:rPr lang="en-US" sz="1200" smtClean="0"/>
              <a:pPr algn="r"/>
              <a:t>‹#›</a:t>
            </a:fld>
            <a:endParaRPr lang="en-US" sz="1200" dirty="0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iming>
    <p:tnLst>
      <p:par>
        <p:cTn id="1" dur="indefinite" restart="never" nodeType="tmRoot"/>
      </p:par>
    </p:tnLst>
  </p:timing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64" y="0"/>
            <a:ext cx="9135036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64" y="958813"/>
            <a:ext cx="8677836" cy="5155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FFE06A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0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200" dirty="0" smtClean="0"/>
              <a:t>Copyright © 2014 by John Wiley &amp; Sons.  All rights reserved.</a:t>
            </a:r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5237722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fld id="{99C3A85B-E06E-2F4C-9735-6BAF3E9D20FC}" type="slidenum">
              <a:rPr lang="en-US" sz="1200" smtClean="0"/>
              <a:pPr algn="r"/>
              <a:t>‹#›</a:t>
            </a:fld>
            <a:endParaRPr lang="en-US" sz="1200" dirty="0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Lucida Sans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§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Lucida Sans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Lucida Sans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400" kern="1200">
          <a:solidFill>
            <a:schemeClr val="tx1"/>
          </a:solidFill>
          <a:latin typeface="Lucida Sans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64" y="0"/>
            <a:ext cx="9135036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64" y="1220307"/>
            <a:ext cx="8677836" cy="48936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Line 3"/>
          <p:cNvSpPr>
            <a:spLocks noChangeShapeType="1"/>
          </p:cNvSpPr>
          <p:nvPr userDrawn="1"/>
        </p:nvSpPr>
        <p:spPr bwMode="auto">
          <a:xfrm>
            <a:off x="0" y="1060848"/>
            <a:ext cx="9144000" cy="0"/>
          </a:xfrm>
          <a:prstGeom prst="line">
            <a:avLst/>
          </a:prstGeom>
          <a:noFill/>
          <a:ln w="76200">
            <a:solidFill>
              <a:srgbClr val="FFE06A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0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200" dirty="0" smtClean="0"/>
              <a:t>Copyright © 2014 by John Wiley &amp; Sons.  All rights reserved.</a:t>
            </a:r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5237722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fld id="{99C3A85B-E06E-2F4C-9735-6BAF3E9D20FC}" type="slidenum">
              <a:rPr lang="en-US" sz="1200" smtClean="0"/>
              <a:pPr algn="r"/>
              <a:t>‹#›</a:t>
            </a:fld>
            <a:endParaRPr lang="en-US" sz="1200" dirty="0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Lucida Sans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§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Lucida Sans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Lucida Sans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400" kern="1200">
          <a:solidFill>
            <a:schemeClr val="tx1"/>
          </a:solidFill>
          <a:latin typeface="Lucida Sans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64" y="0"/>
            <a:ext cx="9135036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64" y="958813"/>
            <a:ext cx="8677836" cy="5155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C02254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0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200" dirty="0" smtClean="0"/>
              <a:t>Copyright © 2014 by John Wiley &amp; Sons.  All rights reserved.</a:t>
            </a:r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5237722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fld id="{99C3A85B-E06E-2F4C-9735-6BAF3E9D20FC}" type="slidenum">
              <a:rPr lang="en-US" sz="1200" smtClean="0"/>
              <a:pPr algn="r"/>
              <a:t>‹#›</a:t>
            </a:fld>
            <a:endParaRPr lang="en-US" sz="1200" dirty="0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timing>
    <p:tnLst>
      <p:par>
        <p:cTn id="1" dur="indefinite" restart="never" nodeType="tmRoot"/>
      </p:par>
    </p:tnLst>
  </p:timing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Lucida Sans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§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Lucida Sans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64" y="0"/>
            <a:ext cx="9135036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64" y="958813"/>
            <a:ext cx="8677836" cy="5155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0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200" dirty="0" smtClean="0"/>
              <a:t>Copyright © 2014 by John Wiley &amp; Sons.  All rights reserved.</a:t>
            </a:r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5237722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fld id="{99C3A85B-E06E-2F4C-9735-6BAF3E9D20FC}" type="slidenum">
              <a:rPr lang="en-US" sz="1200" smtClean="0"/>
              <a:pPr algn="r"/>
              <a:t>‹#›</a:t>
            </a:fld>
            <a:endParaRPr lang="en-US" sz="1200" dirty="0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2" r:id="rId2"/>
    <p:sldLayoutId id="2147483673" r:id="rId3"/>
    <p:sldLayoutId id="2147483674" r:id="rId4"/>
    <p:sldLayoutId id="2147483675" r:id="rId5"/>
  </p:sldLayoutIdLst>
  <p:timing>
    <p:tnLst>
      <p:par>
        <p:cTn id="1" dur="indefinite" restart="never" nodeType="tmRoot"/>
      </p:par>
    </p:tnLst>
  </p:timing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Lucida Sans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§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Lucida Sans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wav"/><Relationship Id="rId1" Type="http://schemas.microsoft.com/office/2007/relationships/media" Target="../media/media10.wav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1.wav"/><Relationship Id="rId1" Type="http://schemas.microsoft.com/office/2007/relationships/media" Target="../media/media11.wav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hyperlink" Target="http://docs.oracle.com/javase/8/docs/api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5" Type="http://schemas.openxmlformats.org/officeDocument/2006/relationships/image" Target="../media/image2.png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Calling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964" y="958813"/>
            <a:ext cx="9135036" cy="4061243"/>
          </a:xfrm>
        </p:spPr>
        <p:txBody>
          <a:bodyPr>
            <a:normAutofit/>
          </a:bodyPr>
          <a:lstStyle/>
          <a:p>
            <a:r>
              <a:rPr lang="en-US" dirty="0" smtClean="0"/>
              <a:t>You use an object by calling its methods. </a:t>
            </a:r>
          </a:p>
          <a:p>
            <a:endParaRPr lang="en-US" dirty="0" smtClean="0"/>
          </a:p>
          <a:p>
            <a:r>
              <a:rPr lang="en-US" dirty="0" smtClean="0"/>
              <a:t>All objects of a given class share a common set of methods.</a:t>
            </a:r>
          </a:p>
          <a:p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PrintStream</a:t>
            </a:r>
            <a:r>
              <a:rPr lang="en-US" dirty="0" smtClean="0"/>
              <a:t> class provides methods for its objects such as: </a:t>
            </a:r>
          </a:p>
          <a:p>
            <a:pPr lvl="1"/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println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</a:t>
            </a:r>
          </a:p>
          <a:p>
            <a:pPr lvl="1"/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print</a:t>
            </a: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438"/>
    </mc:Choice>
    <mc:Fallback xmlns="">
      <p:transition spd="slow" advTm="524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5409" x="438150" y="3697288"/>
          <p14:tracePt t="15417" x="385763" y="3741738"/>
          <p14:tracePt t="15425" x="333375" y="3787775"/>
          <p14:tracePt t="15433" x="287338" y="3833813"/>
          <p14:tracePt t="15441" x="203200" y="3925888"/>
          <p14:tracePt t="15457" x="136525" y="4010025"/>
          <p14:tracePt t="15473" x="84138" y="4108450"/>
          <p14:tracePt t="15489" x="77788" y="4173538"/>
          <p14:tracePt t="15505" x="98425" y="4198938"/>
          <p14:tracePt t="15521" x="136525" y="4219575"/>
          <p14:tracePt t="15537" x="241300" y="4219575"/>
          <p14:tracePt t="15570" x="365125" y="4219575"/>
          <p14:tracePt t="15577" x="482600" y="4219575"/>
          <p14:tracePt t="15587" x="660400" y="4206875"/>
          <p14:tracePt t="15620" x="830263" y="4206875"/>
          <p14:tracePt t="15625" x="1019175" y="4213225"/>
          <p14:tracePt t="15641" x="1182688" y="4225925"/>
          <p14:tracePt t="15657" x="1338263" y="4238625"/>
          <p14:tracePt t="15673" x="1455738" y="4265613"/>
          <p14:tracePt t="15689" x="1554163" y="4278313"/>
          <p14:tracePt t="15705" x="1600200" y="4278313"/>
          <p14:tracePt t="15721" x="1606550" y="4278313"/>
          <p14:tracePt t="15801" x="1593850" y="4278313"/>
          <p14:tracePt t="15809" x="1566863" y="4278313"/>
          <p14:tracePt t="15817" x="1547813" y="4278313"/>
          <p14:tracePt t="15825" x="1482725" y="4284663"/>
          <p14:tracePt t="15837" x="1417638" y="4291013"/>
          <p14:tracePt t="15854" x="1358900" y="4303713"/>
          <p14:tracePt t="15870" x="1346200" y="4310063"/>
          <p14:tracePt t="15921" x="1358900" y="4310063"/>
          <p14:tracePt t="15929" x="1443038" y="4310063"/>
          <p14:tracePt t="15938" x="1581150" y="4310063"/>
          <p14:tracePt t="15954" x="1724025" y="4284663"/>
          <p14:tracePt t="15970" x="1854200" y="4278313"/>
          <p14:tracePt t="15987" x="1952625" y="4278313"/>
          <p14:tracePt t="16004" x="1973263" y="4278313"/>
          <p14:tracePt t="16049" x="1965325" y="4278313"/>
          <p14:tracePt t="16057" x="1952625" y="4271963"/>
          <p14:tracePt t="16072" x="1906588" y="4265613"/>
          <p14:tracePt t="16072" x="1789113" y="4265613"/>
          <p14:tracePt t="16087" x="1625600" y="4259263"/>
          <p14:tracePt t="16104" x="1463675" y="4251325"/>
          <p14:tracePt t="16120" x="1300163" y="4251325"/>
          <p14:tracePt t="16137" x="1117600" y="4259263"/>
          <p14:tracePt t="16153" x="1071563" y="4259263"/>
          <p14:tracePt t="16170" x="1065213" y="4259263"/>
          <p14:tracePt t="16249" x="1071563" y="4259263"/>
          <p14:tracePt t="16257" x="1096963" y="4259263"/>
          <p14:tracePt t="16261" x="1143000" y="4259263"/>
          <p14:tracePt t="16270" x="1247775" y="4259263"/>
          <p14:tracePt t="16287" x="1352550" y="4259263"/>
          <p14:tracePt t="16304" x="1455738" y="4259263"/>
          <p14:tracePt t="16320" x="1508125" y="4259263"/>
          <p14:tracePt t="16337" x="1522413" y="4259263"/>
          <p14:tracePt t="19593" x="1528763" y="4259263"/>
          <p14:tracePt t="19625" x="1535113" y="4251325"/>
          <p14:tracePt t="19633" x="1541463" y="4251325"/>
          <p14:tracePt t="19641" x="1547813" y="4251325"/>
          <p14:tracePt t="19649" x="1560513" y="4244975"/>
          <p14:tracePt t="19657" x="1600200" y="4232275"/>
          <p14:tracePt t="19669" x="1639888" y="4213225"/>
          <p14:tracePt t="19685" x="1677988" y="4173538"/>
          <p14:tracePt t="19702" x="1730375" y="4114800"/>
          <p14:tracePt t="19719" x="1803400" y="4043363"/>
          <p14:tracePt t="19736" x="1881188" y="3951288"/>
          <p14:tracePt t="19752" x="1946275" y="3833813"/>
          <p14:tracePt t="19769" x="1998663" y="3651250"/>
          <p14:tracePt t="19785" x="2005013" y="3521075"/>
          <p14:tracePt t="19802" x="2017713" y="3389313"/>
          <p14:tracePt t="19819" x="2005013" y="3278188"/>
          <p14:tracePt t="19835" x="1998663" y="3167063"/>
          <p14:tracePt t="19852" x="1992313" y="3089275"/>
          <p14:tracePt t="19869" x="1979613" y="3017838"/>
          <p14:tracePt t="19885" x="1979613" y="2938463"/>
          <p14:tracePt t="19902" x="1973263" y="2854325"/>
          <p14:tracePt t="19919" x="1973263" y="2776538"/>
          <p14:tracePt t="19935" x="1973263" y="2697163"/>
          <p14:tracePt t="19952" x="1973263" y="2598738"/>
          <p14:tracePt t="19969" x="1973263" y="2495550"/>
          <p14:tracePt t="19986" x="1965325" y="2416175"/>
          <p14:tracePt t="20002" x="1958975" y="2344738"/>
          <p14:tracePt t="20019" x="1952625" y="2298700"/>
          <p14:tracePt t="20035" x="1952625" y="2286000"/>
          <p14:tracePt t="22674" x="1946275" y="2286000"/>
          <p14:tracePt t="22690" x="1946275" y="2292350"/>
          <p14:tracePt t="22714" x="1946275" y="2298700"/>
          <p14:tracePt t="22730" x="1946275" y="2305050"/>
          <p14:tracePt t="22746" x="1946275" y="2311400"/>
          <p14:tracePt t="22754" x="1946275" y="2319338"/>
          <p14:tracePt t="22762" x="1946275" y="2325688"/>
          <p14:tracePt t="22769" x="1952625" y="2338388"/>
          <p14:tracePt t="22785" x="1952625" y="2378075"/>
          <p14:tracePt t="22802" x="1946275" y="2409825"/>
          <p14:tracePt t="22818" x="1946275" y="2449513"/>
          <p14:tracePt t="22835" x="1946275" y="2489200"/>
          <p14:tracePt t="22852" x="1946275" y="2520950"/>
          <p14:tracePt t="22869" x="1927225" y="2554288"/>
          <p14:tracePt t="22885" x="1920875" y="2566988"/>
          <p14:tracePt t="22902" x="1920875" y="2579688"/>
          <p14:tracePt t="26434" x="1927225" y="2573338"/>
          <p14:tracePt t="26442" x="1927225" y="2566988"/>
          <p14:tracePt t="26450" x="1933575" y="2560638"/>
          <p14:tracePt t="26458" x="1952625" y="2527300"/>
          <p14:tracePt t="26467" x="1958975" y="2514600"/>
          <p14:tracePt t="26484" x="1965325" y="2495550"/>
          <p14:tracePt t="26500" x="1965325" y="2489200"/>
          <p14:tracePt t="26578" x="1958975" y="2489200"/>
          <p14:tracePt t="26794" x="1958975" y="2495550"/>
          <p14:tracePt t="26802" x="1952625" y="2495550"/>
          <p14:tracePt t="26810" x="1952625" y="2514600"/>
          <p14:tracePt t="26818" x="1952625" y="2527300"/>
          <p14:tracePt t="26834" x="1946275" y="2547938"/>
          <p14:tracePt t="26850" x="1933575" y="2566988"/>
          <p14:tracePt t="26867" x="1900238" y="2598738"/>
          <p14:tracePt t="26884" x="1874838" y="2625725"/>
          <p14:tracePt t="26900" x="1795463" y="2665413"/>
          <p14:tracePt t="26917" x="1704975" y="2703513"/>
          <p14:tracePt t="26934" x="1606550" y="2736850"/>
          <p14:tracePt t="26951" x="1528763" y="2755900"/>
          <p14:tracePt t="26967" x="1436688" y="2762250"/>
          <p14:tracePt t="26984" x="1352550" y="2762250"/>
          <p14:tracePt t="27001" x="1260475" y="2762250"/>
          <p14:tracePt t="27018" x="1103313" y="2762250"/>
          <p14:tracePt t="27034" x="1019175" y="2762250"/>
          <p14:tracePt t="27051" x="939800" y="2736850"/>
          <p14:tracePt t="27067" x="849313" y="2703513"/>
          <p14:tracePt t="27084" x="769938" y="2671763"/>
          <p14:tracePt t="27101" x="744538" y="2665413"/>
          <p14:tracePt t="27250" x="757238" y="2671763"/>
          <p14:tracePt t="27257" x="777875" y="2671763"/>
          <p14:tracePt t="27269" x="809625" y="2678113"/>
          <p14:tracePt t="27274" x="901700" y="2690813"/>
          <p14:tracePt t="27286" x="1012825" y="2690813"/>
          <p14:tracePt t="27300" x="1136650" y="2690813"/>
          <p14:tracePt t="27317" x="1273175" y="2690813"/>
          <p14:tracePt t="27333" x="1404938" y="2690813"/>
          <p14:tracePt t="27350" x="1522413" y="2678113"/>
          <p14:tracePt t="27367" x="1625600" y="2665413"/>
          <p14:tracePt t="27383" x="1717675" y="2619375"/>
          <p14:tracePt t="27400" x="1803400" y="2554288"/>
          <p14:tracePt t="27417" x="1868488" y="2468563"/>
          <p14:tracePt t="27434" x="1874838" y="2443163"/>
          <p14:tracePt t="27450" x="1874838" y="2436813"/>
          <p14:tracePt t="27513" x="1868488" y="2436813"/>
          <p14:tracePt t="27521" x="1868488" y="2443163"/>
          <p14:tracePt t="27533" x="1862138" y="2443163"/>
          <p14:tracePt t="27537" x="1847850" y="2449513"/>
          <p14:tracePt t="27550" x="1828800" y="2474913"/>
          <p14:tracePt t="27567" x="1822450" y="2508250"/>
          <p14:tracePt t="27584" x="1795463" y="2547938"/>
          <p14:tracePt t="27600" x="1763713" y="2592388"/>
          <p14:tracePt t="27617" x="1736725" y="2632075"/>
          <p14:tracePt t="27633" x="1698625" y="2684463"/>
          <p14:tracePt t="27650" x="1652588" y="2709863"/>
          <p14:tracePt t="27667" x="1612900" y="2736850"/>
          <p14:tracePt t="27683" x="1535113" y="2749550"/>
          <p14:tracePt t="27700" x="1449388" y="2749550"/>
          <p14:tracePt t="27717" x="1346200" y="2724150"/>
          <p14:tracePt t="27733" x="1241425" y="2703513"/>
          <p14:tracePt t="27750" x="1155700" y="2671763"/>
          <p14:tracePt t="27767" x="1103313" y="2638425"/>
          <p14:tracePt t="27783" x="1090613" y="2632075"/>
          <p14:tracePt t="30386" x="1090613" y="2638425"/>
          <p14:tracePt t="30394" x="1090613" y="2644775"/>
          <p14:tracePt t="30402" x="1103313" y="2671763"/>
          <p14:tracePt t="30410" x="1109663" y="2690813"/>
          <p14:tracePt t="30418" x="1117600" y="2749550"/>
          <p14:tracePt t="30433" x="1162050" y="2827338"/>
          <p14:tracePt t="30450" x="1241425" y="3011488"/>
          <p14:tracePt t="30467" x="1306513" y="3128963"/>
          <p14:tracePt t="30483" x="1331913" y="3206750"/>
          <p14:tracePt t="30500" x="1358900" y="3246438"/>
          <p14:tracePt t="30517" x="1365250" y="3271838"/>
          <p14:tracePt t="30534" x="1371600" y="3278188"/>
          <p14:tracePt t="30550" x="1371600" y="3298825"/>
          <p14:tracePt t="30567" x="1371600" y="3317875"/>
          <p14:tracePt t="30584" x="1371600" y="3344863"/>
          <p14:tracePt t="30600" x="1371600" y="3382963"/>
          <p14:tracePt t="30617" x="1371600" y="3435350"/>
          <p14:tracePt t="30633" x="1377950" y="3481388"/>
          <p14:tracePt t="30650" x="1384300" y="3521075"/>
          <p14:tracePt t="30666" x="1417638" y="3552825"/>
          <p14:tracePt t="30683" x="1476375" y="3559175"/>
          <p14:tracePt t="30700" x="1560513" y="3552825"/>
          <p14:tracePt t="30716" x="1574800" y="3540125"/>
          <p14:tracePt t="31122" x="1574800" y="3546475"/>
          <p14:tracePt t="31130" x="1574800" y="3559175"/>
          <p14:tracePt t="31138" x="1554163" y="3546475"/>
          <p14:tracePt t="31154" x="1554163" y="3540125"/>
          <p14:tracePt t="31202" x="1547813" y="3540125"/>
          <p14:tracePt t="31210" x="1547813" y="3546475"/>
          <p14:tracePt t="31218" x="1541463" y="3559175"/>
          <p14:tracePt t="31226" x="1541463" y="3579813"/>
          <p14:tracePt t="31234" x="1541463" y="3611563"/>
          <p14:tracePt t="31250" x="1547813" y="3657600"/>
          <p14:tracePt t="31266" x="1574800" y="3735388"/>
          <p14:tracePt t="31283" x="1600200" y="3787775"/>
          <p14:tracePt t="31299" x="1612900" y="3833813"/>
          <p14:tracePt t="31316" x="1619250" y="3867150"/>
          <p14:tracePt t="31333" x="1625600" y="3898900"/>
          <p14:tracePt t="31350" x="1625600" y="3938588"/>
          <p14:tracePt t="31366" x="1619250" y="3970338"/>
          <p14:tracePt t="31383" x="1600200" y="4003675"/>
          <p14:tracePt t="31399" x="1593850" y="4030663"/>
          <p14:tracePt t="31416" x="1587500" y="4056063"/>
          <p14:tracePt t="31433" x="1566863" y="4081463"/>
          <p14:tracePt t="31449" x="1554163" y="4102100"/>
          <p14:tracePt t="31466" x="1528763" y="4127500"/>
          <p14:tracePt t="31483" x="1489075" y="4148138"/>
          <p14:tracePt t="31500" x="1449388" y="4173538"/>
          <p14:tracePt t="31516" x="1404938" y="4186238"/>
          <p14:tracePt t="31533" x="1358900" y="4213225"/>
          <p14:tracePt t="31549" x="1306513" y="4238625"/>
          <p14:tracePt t="31566" x="1247775" y="4265613"/>
          <p14:tracePt t="31583" x="1208088" y="4291013"/>
          <p14:tracePt t="31599" x="1176338" y="4297363"/>
          <p14:tracePt t="31616" x="1162050" y="4297363"/>
          <p14:tracePt t="31818" x="1162050" y="4303713"/>
          <p14:tracePt t="31826" x="1176338" y="4310063"/>
          <p14:tracePt t="31834" x="1195388" y="4318000"/>
          <p14:tracePt t="31842" x="1220788" y="4337050"/>
          <p14:tracePt t="31849" x="1287463" y="4376738"/>
          <p14:tracePt t="31866" x="1449388" y="4414838"/>
          <p14:tracePt t="31883" x="1566863" y="4427538"/>
          <p14:tracePt t="31899" x="1658938" y="4427538"/>
          <p14:tracePt t="31916" x="1744663" y="4427538"/>
          <p14:tracePt t="31933" x="1822450" y="4427538"/>
          <p14:tracePt t="31949" x="1893888" y="4427538"/>
          <p14:tracePt t="31966" x="1973263" y="4408488"/>
          <p14:tracePt t="31983" x="2044700" y="4395788"/>
          <p14:tracePt t="31999" x="2103438" y="4356100"/>
          <p14:tracePt t="32016" x="2141538" y="4310063"/>
          <p14:tracePt t="32033" x="2168525" y="4259263"/>
          <p14:tracePt t="32049" x="2181225" y="4213225"/>
          <p14:tracePt t="32066" x="2201863" y="4167188"/>
          <p14:tracePt t="32083" x="2208213" y="4133850"/>
          <p14:tracePt t="32099" x="2208213" y="4108450"/>
          <p14:tracePt t="32116" x="2208213" y="4068763"/>
          <p14:tracePt t="32132" x="2193925" y="4037013"/>
          <p14:tracePt t="32149" x="2162175" y="3984625"/>
          <p14:tracePt t="32166" x="2135188" y="3944938"/>
          <p14:tracePt t="32183" x="2090738" y="3905250"/>
          <p14:tracePt t="32199" x="2051050" y="3873500"/>
          <p14:tracePt t="32216" x="1992313" y="3846513"/>
          <p14:tracePt t="32232" x="1933575" y="3821113"/>
          <p14:tracePt t="32249" x="1854200" y="3808413"/>
          <p14:tracePt t="32266" x="1717675" y="3808413"/>
          <p14:tracePt t="32283" x="1593850" y="3808413"/>
          <p14:tracePt t="32299" x="1489075" y="3808413"/>
          <p14:tracePt t="32316" x="1384300" y="3808413"/>
          <p14:tracePt t="32332" x="1306513" y="3802063"/>
          <p14:tracePt t="32349" x="1227138" y="3802063"/>
          <p14:tracePt t="32366" x="1162050" y="3802063"/>
          <p14:tracePt t="32382" x="1103313" y="3802063"/>
          <p14:tracePt t="32399" x="1038225" y="3802063"/>
          <p14:tracePt t="32416" x="979488" y="3802063"/>
          <p14:tracePt t="32432" x="927100" y="3802063"/>
          <p14:tracePt t="32449" x="881063" y="3821113"/>
          <p14:tracePt t="32466" x="822325" y="3846513"/>
          <p14:tracePt t="32482" x="796925" y="3873500"/>
          <p14:tracePt t="32499" x="763588" y="3919538"/>
          <p14:tracePt t="32516" x="744538" y="3944938"/>
          <p14:tracePt t="32532" x="725488" y="3984625"/>
          <p14:tracePt t="32549" x="719138" y="4022725"/>
          <p14:tracePt t="32566" x="711200" y="4056063"/>
          <p14:tracePt t="32582" x="711200" y="4089400"/>
          <p14:tracePt t="32599" x="725488" y="4121150"/>
          <p14:tracePt t="32616" x="738188" y="4154488"/>
          <p14:tracePt t="32632" x="750888" y="4173538"/>
          <p14:tracePt t="32649" x="777875" y="4192588"/>
          <p14:tracePt t="32666" x="849313" y="4232275"/>
          <p14:tracePt t="32682" x="908050" y="4244975"/>
          <p14:tracePt t="32699" x="979488" y="4259263"/>
          <p14:tracePt t="32716" x="1058863" y="4265613"/>
          <p14:tracePt t="32732" x="1123950" y="4271963"/>
          <p14:tracePt t="32749" x="1195388" y="4278313"/>
          <p14:tracePt t="32766" x="1266825" y="4284663"/>
          <p14:tracePt t="32782" x="1365250" y="4284663"/>
          <p14:tracePt t="32799" x="1455738" y="4284663"/>
          <p14:tracePt t="32816" x="1554163" y="4284663"/>
          <p14:tracePt t="32832" x="1625600" y="4284663"/>
          <p14:tracePt t="32849" x="1698625" y="4284663"/>
          <p14:tracePt t="32866" x="1744663" y="4284663"/>
          <p14:tracePt t="32882" x="1757363" y="4284663"/>
          <p14:tracePt t="33722" x="1763713" y="4284663"/>
          <p14:tracePt t="33730" x="1795463" y="4284663"/>
          <p14:tracePt t="33744" x="1847850" y="4284663"/>
          <p14:tracePt t="33746" x="1912938" y="4271963"/>
          <p14:tracePt t="33754" x="2044700" y="4259263"/>
          <p14:tracePt t="33766" x="2193925" y="4213225"/>
          <p14:tracePt t="33782" x="2286000" y="4148138"/>
          <p14:tracePt t="33799" x="2357438" y="4081463"/>
          <p14:tracePt t="33815" x="2370138" y="4010025"/>
          <p14:tracePt t="33832" x="2357438" y="3911600"/>
          <p14:tracePt t="33848" x="2332038" y="3833813"/>
          <p14:tracePt t="33865" x="2311400" y="3794125"/>
          <p14:tracePt t="33882" x="2292350" y="3762375"/>
          <p14:tracePt t="33899" x="2286000" y="3741738"/>
          <p14:tracePt t="33915" x="2273300" y="3722688"/>
          <p14:tracePt t="33932" x="2260600" y="3703638"/>
          <p14:tracePt t="33948" x="2246313" y="3690938"/>
          <p14:tracePt t="33965" x="2246313" y="3683000"/>
          <p14:tracePt t="34098" x="2239963" y="3690938"/>
          <p14:tracePt t="34106" x="2239963" y="3697288"/>
          <p14:tracePt t="34114" x="2239963" y="3703638"/>
          <p14:tracePt t="34118" x="2227263" y="3741738"/>
          <p14:tracePt t="34132" x="2214563" y="3808413"/>
          <p14:tracePt t="34148" x="2201863" y="3873500"/>
          <p14:tracePt t="34165" x="2193925" y="3911600"/>
          <p14:tracePt t="34182" x="2187575" y="3938588"/>
          <p14:tracePt t="34198" x="2181225" y="3963988"/>
          <p14:tracePt t="34215" x="2174875" y="4010025"/>
          <p14:tracePt t="34232" x="2162175" y="4049713"/>
          <p14:tracePt t="34248" x="2128838" y="4095750"/>
          <p14:tracePt t="34265" x="2103438" y="4127500"/>
          <p14:tracePt t="34282" x="2070100" y="4179888"/>
          <p14:tracePt t="34298" x="2044700" y="4206875"/>
          <p14:tracePt t="34315" x="2038350" y="4206875"/>
          <p14:tracePt t="35298" x="2032000" y="4206875"/>
          <p14:tracePt t="35306" x="2032000" y="4213225"/>
          <p14:tracePt t="35315" x="2024063" y="4213225"/>
          <p14:tracePt t="35315" x="2011363" y="4219575"/>
          <p14:tracePt t="35331" x="1992313" y="4232275"/>
          <p14:tracePt t="35348" x="1973263" y="4232275"/>
          <p14:tracePt t="35364" x="1952625" y="4244975"/>
          <p14:tracePt t="35381" x="1939925" y="4251325"/>
          <p14:tracePt t="35398" x="1933575" y="4251325"/>
          <p14:tracePt t="35858" x="1939925" y="4251325"/>
          <p14:tracePt t="35866" x="1952625" y="4251325"/>
          <p14:tracePt t="35867" x="1973263" y="4251325"/>
          <p14:tracePt t="35881" x="2024063" y="4251325"/>
          <p14:tracePt t="35898" x="2174875" y="4259263"/>
          <p14:tracePt t="35915" x="2292350" y="4265613"/>
          <p14:tracePt t="35931" x="2449513" y="4265613"/>
          <p14:tracePt t="35948" x="2586038" y="4278313"/>
          <p14:tracePt t="35964" x="2762250" y="4278313"/>
          <p14:tracePt t="35981" x="2952750" y="4284663"/>
          <p14:tracePt t="35998" x="3148013" y="4284663"/>
          <p14:tracePt t="36015" x="3284538" y="4284663"/>
          <p14:tracePt t="36031" x="3357563" y="4284663"/>
          <p14:tracePt t="36048" x="3363913" y="4284663"/>
          <p14:tracePt t="38666" x="3363913" y="4278313"/>
          <p14:tracePt t="38674" x="3370263" y="4271963"/>
          <p14:tracePt t="38674" x="3376613" y="4271963"/>
          <p14:tracePt t="38690" x="3382963" y="4259263"/>
          <p14:tracePt t="38705" x="3382963" y="4251325"/>
          <p14:tracePt t="38713" x="3382963" y="4244975"/>
          <p14:tracePt t="39330" x="3389313" y="4251325"/>
          <p14:tracePt t="39338" x="3409950" y="4265613"/>
          <p14:tracePt t="39346" x="3429000" y="4291013"/>
          <p14:tracePt t="39354" x="3475038" y="4337050"/>
          <p14:tracePt t="39363" x="3521075" y="4383088"/>
          <p14:tracePt t="39380" x="3573463" y="4435475"/>
          <p14:tracePt t="39396" x="3611563" y="4487863"/>
          <p14:tracePt t="39413" x="3617913" y="4519613"/>
          <p14:tracePt t="39430" x="3617913" y="4546600"/>
          <p14:tracePt t="39446" x="3586163" y="4591050"/>
          <p14:tracePt t="39463" x="3513138" y="4664075"/>
          <p14:tracePt t="39480" x="3409950" y="4735513"/>
          <p14:tracePt t="39496" x="3292475" y="4781550"/>
          <p14:tracePt t="39513" x="3154363" y="4826000"/>
          <p14:tracePt t="39530" x="2990850" y="4826000"/>
          <p14:tracePt t="39546" x="2913063" y="4826000"/>
          <p14:tracePt t="39563" x="2887663" y="4826000"/>
          <p14:tracePt t="40754" x="2879725" y="4826000"/>
          <p14:tracePt t="40762" x="2860675" y="4826000"/>
          <p14:tracePt t="40770" x="2782888" y="4826000"/>
          <p14:tracePt t="40780" x="2709863" y="4826000"/>
          <p14:tracePt t="40796" x="2598738" y="4826000"/>
          <p14:tracePt t="40813" x="2462213" y="4826000"/>
          <p14:tracePt t="40829" x="2338388" y="4826000"/>
          <p14:tracePt t="40846" x="2208213" y="4826000"/>
          <p14:tracePt t="40863" x="2090738" y="4813300"/>
          <p14:tracePt t="40879" x="1973263" y="4806950"/>
          <p14:tracePt t="40896" x="1841500" y="4800600"/>
          <p14:tracePt t="40912" x="1757363" y="4794250"/>
          <p14:tracePt t="40929" x="1698625" y="4787900"/>
          <p14:tracePt t="40946" x="1684338" y="4760913"/>
          <p14:tracePt t="40962" x="1677988" y="4748213"/>
          <p14:tracePt t="40979" x="1677988" y="4722813"/>
          <p14:tracePt t="40996" x="1677988" y="4689475"/>
          <p14:tracePt t="41012" x="1711325" y="4637088"/>
          <p14:tracePt t="41029" x="1736725" y="4578350"/>
          <p14:tracePt t="41046" x="1757363" y="4538663"/>
          <p14:tracePt t="41062" x="1763713" y="4538663"/>
          <p14:tracePt t="41162" x="1763713" y="4546600"/>
          <p14:tracePt t="41170" x="1763713" y="4552950"/>
          <p14:tracePt t="41178" x="1763713" y="4565650"/>
          <p14:tracePt t="42650" x="1763713" y="4572000"/>
          <p14:tracePt t="42658" x="1763713" y="4578350"/>
          <p14:tracePt t="42671" x="1757363" y="4584700"/>
          <p14:tracePt t="42671" x="1757363" y="4597400"/>
          <p14:tracePt t="42678" x="1744663" y="4624388"/>
          <p14:tracePt t="42695" x="1724025" y="4656138"/>
          <p14:tracePt t="42712" x="1698625" y="4676775"/>
          <p14:tracePt t="42728" x="1671638" y="4702175"/>
          <p14:tracePt t="42745" x="1612900" y="4741863"/>
          <p14:tracePt t="42762" x="1566863" y="4760913"/>
          <p14:tracePt t="42778" x="1522413" y="4775200"/>
          <p14:tracePt t="42795" x="1476375" y="4787900"/>
          <p14:tracePt t="42812" x="1430338" y="4794250"/>
          <p14:tracePt t="42828" x="1371600" y="4806950"/>
          <p14:tracePt t="42845" x="1338263" y="4813300"/>
          <p14:tracePt t="42862" x="1293813" y="4813300"/>
          <p14:tracePt t="42878" x="1254125" y="4813300"/>
          <p14:tracePt t="42895" x="1214438" y="4813300"/>
          <p14:tracePt t="42912" x="1182688" y="4813300"/>
          <p14:tracePt t="42928" x="1143000" y="4806950"/>
          <p14:tracePt t="42945" x="1058863" y="4800600"/>
          <p14:tracePt t="42962" x="1006475" y="4800600"/>
          <p14:tracePt t="42978" x="966788" y="4794250"/>
          <p14:tracePt t="42995" x="939800" y="4794250"/>
          <p14:tracePt t="43012" x="914400" y="4794250"/>
          <p14:tracePt t="43028" x="901700" y="4794250"/>
          <p14:tracePt t="43753" x="908050" y="4794250"/>
          <p14:tracePt t="43762" x="914400" y="4794250"/>
          <p14:tracePt t="43770" x="920750" y="4787900"/>
          <p14:tracePt t="43778" x="927100" y="4787900"/>
          <p14:tracePt t="43780" x="933450" y="4787900"/>
          <p14:tracePt t="43826" x="939800" y="4787900"/>
          <p14:tracePt t="43842" x="939800" y="4781550"/>
          <p14:tracePt t="43866" x="939800" y="4767263"/>
          <p14:tracePt t="43874" x="939800" y="4760913"/>
          <p14:tracePt t="43882" x="939800" y="4748213"/>
          <p14:tracePt t="43894" x="939800" y="4735513"/>
          <p14:tracePt t="43895" x="939800" y="4722813"/>
          <p14:tracePt t="43911" x="927100" y="4708525"/>
          <p14:tracePt t="43928" x="920750" y="4695825"/>
          <p14:tracePt t="43944" x="914400" y="4689475"/>
          <p14:tracePt t="43961" x="895350" y="4683125"/>
          <p14:tracePt t="43978" x="889000" y="4683125"/>
          <p14:tracePt t="44042" x="881063" y="4683125"/>
          <p14:tracePt t="44106" x="889000" y="4683125"/>
          <p14:tracePt t="44114" x="895350" y="4683125"/>
          <p14:tracePt t="44122" x="908050" y="4695825"/>
          <p14:tracePt t="44130" x="927100" y="4695825"/>
          <p14:tracePt t="44138" x="947738" y="4695825"/>
          <p14:tracePt t="44146" x="1031875" y="4708525"/>
          <p14:tracePt t="44161" x="1208088" y="4716463"/>
          <p14:tracePt t="44178" x="1365250" y="4716463"/>
          <p14:tracePt t="44194" x="1495425" y="4716463"/>
          <p14:tracePt t="44211" x="1633538" y="4702175"/>
          <p14:tracePt t="44228" x="1757363" y="4689475"/>
          <p14:tracePt t="44244" x="1854200" y="4664075"/>
          <p14:tracePt t="44261" x="1906588" y="4649788"/>
          <p14:tracePt t="44278" x="1927225" y="4637088"/>
          <p14:tracePt t="44294" x="1927225" y="4630738"/>
          <p14:tracePt t="44311" x="1927225" y="4597400"/>
          <p14:tracePt t="44328" x="1927225" y="4559300"/>
          <p14:tracePt t="44344" x="1912938" y="4532313"/>
          <p14:tracePt t="44361" x="1881188" y="4487863"/>
          <p14:tracePt t="44378" x="1847850" y="4448175"/>
          <p14:tracePt t="44394" x="1803400" y="4421188"/>
          <p14:tracePt t="44411" x="1711325" y="4383088"/>
          <p14:tracePt t="44428" x="1600200" y="4356100"/>
          <p14:tracePt t="44444" x="1476375" y="4349750"/>
          <p14:tracePt t="44461" x="1358900" y="4349750"/>
          <p14:tracePt t="44478" x="1235075" y="4349750"/>
          <p14:tracePt t="44494" x="1155700" y="4349750"/>
          <p14:tracePt t="44511" x="1096963" y="4343400"/>
          <p14:tracePt t="44528" x="1058863" y="4343400"/>
          <p14:tracePt t="44544" x="1025525" y="4343400"/>
          <p14:tracePt t="44561" x="973138" y="4362450"/>
          <p14:tracePt t="44578" x="914400" y="4383088"/>
          <p14:tracePt t="44595" x="842963" y="4421188"/>
          <p14:tracePt t="44611" x="784225" y="4479925"/>
          <p14:tracePt t="44628" x="731838" y="4525963"/>
          <p14:tracePt t="44644" x="698500" y="4565650"/>
          <p14:tracePt t="44661" x="685800" y="4605338"/>
          <p14:tracePt t="44678" x="685800" y="4630738"/>
          <p14:tracePt t="44694" x="685800" y="4643438"/>
          <p14:tracePt t="44711" x="711200" y="4676775"/>
          <p14:tracePt t="44728" x="763588" y="4702175"/>
          <p14:tracePt t="44744" x="849313" y="4722813"/>
          <p14:tracePt t="44761" x="1006475" y="4729163"/>
          <p14:tracePt t="44778" x="1117600" y="4729163"/>
          <p14:tracePt t="44794" x="1208088" y="4729163"/>
          <p14:tracePt t="44811" x="1266825" y="4722813"/>
          <p14:tracePt t="44828" x="1293813" y="4716463"/>
          <p14:tracePt t="44844" x="1300163" y="4708525"/>
          <p14:tracePt t="46163" x="1312863" y="4702175"/>
          <p14:tracePt t="46170" x="1338263" y="4702175"/>
          <p14:tracePt t="46178" x="1384300" y="4702175"/>
          <p14:tracePt t="46186" x="1495425" y="4702175"/>
          <p14:tracePt t="46195" x="1600200" y="4702175"/>
          <p14:tracePt t="46212" x="1717675" y="4702175"/>
          <p14:tracePt t="46228" x="1828800" y="4689475"/>
          <p14:tracePt t="46245" x="1933575" y="4656138"/>
          <p14:tracePt t="46261" x="1985963" y="4611688"/>
          <p14:tracePt t="46278" x="2038350" y="4572000"/>
          <p14:tracePt t="46295" x="2090738" y="4525963"/>
          <p14:tracePt t="46312" x="2103438" y="4494213"/>
          <p14:tracePt t="46328" x="2109788" y="4487863"/>
          <p14:tracePt t="46345" x="2109788" y="4473575"/>
          <p14:tracePt t="46361" x="2097088" y="4467225"/>
          <p14:tracePt t="46378" x="2063750" y="4427538"/>
          <p14:tracePt t="46395" x="2024063" y="4402138"/>
          <p14:tracePt t="46411" x="1992313" y="4383088"/>
          <p14:tracePt t="46428" x="1965325" y="4368800"/>
          <p14:tracePt t="46445" x="1912938" y="4356100"/>
          <p14:tracePt t="46461" x="1835150" y="4356100"/>
          <p14:tracePt t="46478" x="1757363" y="4356100"/>
          <p14:tracePt t="46495" x="1692275" y="4356100"/>
          <p14:tracePt t="46511" x="1639888" y="4356100"/>
          <p14:tracePt t="46528" x="1587500" y="4356100"/>
          <p14:tracePt t="46544" x="1547813" y="4356100"/>
          <p14:tracePt t="46561" x="1528763" y="4356100"/>
          <p14:tracePt t="46666" x="1535113" y="4356100"/>
          <p14:tracePt t="46674" x="1554163" y="4343400"/>
          <p14:tracePt t="46682" x="1593850" y="4337050"/>
          <p14:tracePt t="46690" x="1633538" y="4337050"/>
          <p14:tracePt t="46694" x="1757363" y="4330700"/>
          <p14:tracePt t="46711" x="1906588" y="4324350"/>
          <p14:tracePt t="46728" x="2011363" y="4318000"/>
          <p14:tracePt t="46744" x="2051050" y="4310063"/>
          <p14:tracePt t="46810" x="2032000" y="4310063"/>
          <p14:tracePt t="46818" x="2017713" y="4310063"/>
          <p14:tracePt t="46828" x="1992313" y="4310063"/>
          <p14:tracePt t="46828" x="1927225" y="4318000"/>
          <p14:tracePt t="46844" x="1847850" y="4324350"/>
          <p14:tracePt t="46861" x="1751013" y="4324350"/>
          <p14:tracePt t="46878" x="1671638" y="4330700"/>
          <p14:tracePt t="46894" x="1639888" y="4330700"/>
          <p14:tracePt t="46970" x="1646238" y="4330700"/>
          <p14:tracePt t="46978" x="1665288" y="4330700"/>
          <p14:tracePt t="46986" x="1677988" y="4324350"/>
          <p14:tracePt t="46986" x="1698625" y="4324350"/>
          <p14:tracePt t="46994" x="1763713" y="4324350"/>
          <p14:tracePt t="47012" x="1835150" y="4318000"/>
          <p14:tracePt t="47028" x="1874838" y="4318000"/>
          <p14:tracePt t="47044" x="1887538" y="4310063"/>
          <p14:tracePt t="47106" x="1881188" y="4310063"/>
          <p14:tracePt t="47114" x="1868488" y="4310063"/>
          <p14:tracePt t="47127" x="1862138" y="4310063"/>
          <p14:tracePt t="47128" x="1841500" y="4310063"/>
          <p14:tracePt t="47144" x="1835150" y="4310063"/>
          <p14:tracePt t="47161" x="1828800" y="4310063"/>
          <p14:tracePt t="47194" x="1828800" y="4318000"/>
          <p14:tracePt t="47794" x="1828800" y="4330700"/>
          <p14:tracePt t="47802" x="1828800" y="4343400"/>
          <p14:tracePt t="47814" x="1841500" y="4368800"/>
          <p14:tracePt t="47828" x="1841500" y="4383088"/>
          <p14:tracePt t="47844" x="1847850" y="4402138"/>
          <p14:tracePt t="47861" x="1854200" y="4408488"/>
          <p14:tracePt t="47877" x="1854200" y="4414838"/>
          <p14:tracePt t="47894" x="1854200" y="4427538"/>
          <p14:tracePt t="47911" x="1847850" y="4448175"/>
          <p14:tracePt t="47927" x="1835150" y="4473575"/>
          <p14:tracePt t="47944" x="1803400" y="4494213"/>
          <p14:tracePt t="47961" x="1770063" y="4500563"/>
          <p14:tracePt t="47977" x="1744663" y="4519613"/>
          <p14:tracePt t="47994" x="1724025" y="4525963"/>
          <p14:tracePt t="48482" x="1744663" y="4519613"/>
          <p14:tracePt t="48490" x="1763713" y="4513263"/>
          <p14:tracePt t="48498" x="1816100" y="4513263"/>
          <p14:tracePt t="48511" x="1887538" y="4513263"/>
          <p14:tracePt t="48527" x="1965325" y="4506913"/>
          <p14:tracePt t="48544" x="2024063" y="4506913"/>
          <p14:tracePt t="48560" x="2063750" y="4506913"/>
          <p14:tracePt t="48577" x="2082800" y="4506913"/>
          <p14:tracePt t="48594" x="2122488" y="4506913"/>
          <p14:tracePt t="48610" x="2155825" y="4519613"/>
          <p14:tracePt t="48627" x="2187575" y="4532313"/>
          <p14:tracePt t="48644" x="2239963" y="4546600"/>
          <p14:tracePt t="48660" x="2273300" y="4572000"/>
          <p14:tracePt t="48677" x="2311400" y="4591050"/>
          <p14:tracePt t="48694" x="2338388" y="4611688"/>
          <p14:tracePt t="48710" x="2351088" y="4624388"/>
          <p14:tracePt t="48728" x="2357438" y="4630738"/>
          <p14:tracePt t="48858" x="2357438" y="4624388"/>
          <p14:tracePt t="48867" x="2363788" y="4618038"/>
          <p14:tracePt t="48879" x="2378075" y="4605338"/>
          <p14:tracePt t="48879" x="2397125" y="4591050"/>
          <p14:tracePt t="48894" x="2430463" y="4559300"/>
          <p14:tracePt t="48910" x="2462213" y="4546600"/>
          <p14:tracePt t="48927" x="2501900" y="4538663"/>
          <p14:tracePt t="48944" x="2547938" y="4525963"/>
          <p14:tracePt t="48960" x="2598738" y="4525963"/>
          <p14:tracePt t="48977" x="2651125" y="4525963"/>
          <p14:tracePt t="48994" x="2709863" y="4525963"/>
          <p14:tracePt t="49011" x="2736850" y="4538663"/>
          <p14:tracePt t="49027" x="2768600" y="4565650"/>
          <p14:tracePt t="49044" x="2782888" y="4591050"/>
          <p14:tracePt t="49060" x="2789238" y="4597400"/>
          <p14:tracePt t="49077" x="2795588" y="4605338"/>
          <p14:tracePt t="49094" x="2795588" y="4611688"/>
          <p14:tracePt t="49186" x="2795588" y="4605338"/>
          <p14:tracePt t="49194" x="2801938" y="4597400"/>
          <p14:tracePt t="49200" x="2827338" y="4584700"/>
          <p14:tracePt t="49210" x="2873375" y="4546600"/>
          <p14:tracePt t="49227" x="2925763" y="4532313"/>
          <p14:tracePt t="49243" x="2997200" y="4532313"/>
          <p14:tracePt t="49260" x="3076575" y="4532313"/>
          <p14:tracePt t="49277" x="3135313" y="4532313"/>
          <p14:tracePt t="49293" x="3187700" y="4559300"/>
          <p14:tracePt t="49310" x="3225800" y="4572000"/>
          <p14:tracePt t="49327" x="3246438" y="4584700"/>
          <p14:tracePt t="49434" x="3252788" y="4584700"/>
          <p14:tracePt t="49442" x="3265488" y="4584700"/>
          <p14:tracePt t="49450" x="3311525" y="4584700"/>
          <p14:tracePt t="49464" x="3376613" y="4578350"/>
          <p14:tracePt t="49477" x="3454400" y="4578350"/>
          <p14:tracePt t="49493" x="3527425" y="4578350"/>
          <p14:tracePt t="49510" x="3565525" y="4578350"/>
          <p14:tracePt t="49527" x="3586163" y="4584700"/>
          <p14:tracePt t="49543" x="3598863" y="4591050"/>
          <p14:tracePt t="49560" x="3598863" y="4597400"/>
          <p14:tracePt t="51322" x="3605213" y="4597400"/>
          <p14:tracePt t="51322" x="0" y="0"/>
        </p14:tracePtLst>
      </p14:laserTrace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Return Values –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replace</a:t>
            </a:r>
            <a:r>
              <a:rPr lang="en-US" dirty="0" smtClean="0"/>
              <a:t> Method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964" y="958813"/>
            <a:ext cx="9135036" cy="3926407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dirty="0" smtClean="0"/>
              <a:t>Example: assume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String river = "Mississippi"</a:t>
            </a:r>
            <a:r>
              <a:rPr lang="en-US" dirty="0" smtClean="0"/>
              <a:t>;</a:t>
            </a:r>
          </a:p>
          <a:p>
            <a:r>
              <a:rPr lang="en-US" dirty="0" smtClean="0"/>
              <a:t>Then the statement</a:t>
            </a:r>
          </a:p>
          <a:p>
            <a:pPr lvl="1"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river =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river.replace("issipp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", "our"); </a:t>
            </a:r>
          </a:p>
          <a:p>
            <a:pPr lvl="1"/>
            <a:r>
              <a:rPr lang="en-US" dirty="0" smtClean="0"/>
              <a:t>Constructs a new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String</a:t>
            </a:r>
            <a:r>
              <a:rPr lang="en-US" dirty="0" smtClean="0"/>
              <a:t> by </a:t>
            </a:r>
          </a:p>
          <a:p>
            <a:pPr lvl="2"/>
            <a:r>
              <a:rPr lang="en-US" dirty="0" smtClean="0"/>
              <a:t>Replacing all occurrences of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"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issipp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" </a:t>
            </a:r>
            <a:r>
              <a:rPr lang="en-US" dirty="0" smtClean="0"/>
              <a:t>in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"Mississippi" </a:t>
            </a:r>
            <a:r>
              <a:rPr lang="en-US" dirty="0" smtClean="0"/>
              <a:t>with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"our"</a:t>
            </a:r>
          </a:p>
          <a:p>
            <a:pPr lvl="1"/>
            <a:r>
              <a:rPr lang="en-US" dirty="0" smtClean="0"/>
              <a:t>Returns the constructed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String</a:t>
            </a:r>
            <a:r>
              <a:rPr lang="en-US" dirty="0" smtClean="0"/>
              <a:t> object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"Missouri"</a:t>
            </a:r>
          </a:p>
          <a:p>
            <a:pPr lvl="1"/>
            <a:r>
              <a:rPr lang="en-US" dirty="0" smtClean="0"/>
              <a:t>And saves the return value in the same variable </a:t>
            </a:r>
          </a:p>
          <a:p>
            <a:r>
              <a:rPr lang="en-US" dirty="0" smtClean="0"/>
              <a:t>You could pass the return value to another method:</a:t>
            </a:r>
          </a:p>
          <a:p>
            <a:pPr lvl="1">
              <a:buNone/>
            </a:pP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System.out.println(river.replace("issipp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", "our"));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074"/>
    </mc:Choice>
    <mc:Fallback xmlns="">
      <p:transition spd="slow" advTm="920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8087" x="3076575" y="1377950"/>
          <p14:tracePt t="8213" x="3095625" y="1377950"/>
          <p14:tracePt t="8221" x="3116263" y="1377950"/>
          <p14:tracePt t="8229" x="3200400" y="1377950"/>
          <p14:tracePt t="8245" x="3317875" y="1377950"/>
          <p14:tracePt t="8261" x="3513138" y="1390650"/>
          <p14:tracePt t="8285" x="3651250" y="1397000"/>
          <p14:tracePt t="8294" x="3781425" y="1397000"/>
          <p14:tracePt t="8311" x="3892550" y="1397000"/>
          <p14:tracePt t="8333" x="3997325" y="1397000"/>
          <p14:tracePt t="8344" x="4102100" y="1397000"/>
          <p14:tracePt t="8365" x="4213225" y="1404938"/>
          <p14:tracePt t="8381" x="4291013" y="1404938"/>
          <p14:tracePt t="8397" x="4337050" y="1404938"/>
          <p14:tracePt t="8412" x="4349750" y="1404938"/>
          <p14:tracePt t="8477" x="4356100" y="1404938"/>
          <p14:tracePt t="8485" x="4356100" y="1411288"/>
          <p14:tracePt t="8496" x="4368800" y="1411288"/>
          <p14:tracePt t="8501" x="4435475" y="1417638"/>
          <p14:tracePt t="8511" x="4494213" y="1417638"/>
          <p14:tracePt t="8527" x="4552950" y="1417638"/>
          <p14:tracePt t="8544" x="4578350" y="1417638"/>
          <p14:tracePt t="8561" x="4591050" y="1417638"/>
          <p14:tracePt t="8709" x="4584700" y="1417638"/>
          <p14:tracePt t="8717" x="4578350" y="1417638"/>
          <p14:tracePt t="8729" x="4565650" y="1423988"/>
          <p14:tracePt t="8733" x="4546600" y="1423988"/>
          <p14:tracePt t="8744" x="4506913" y="1430338"/>
          <p14:tracePt t="8761" x="4467225" y="1430338"/>
          <p14:tracePt t="8777" x="4435475" y="1436688"/>
          <p14:tracePt t="8794" x="4408488" y="1436688"/>
          <p14:tracePt t="8811" x="4402138" y="1436688"/>
          <p14:tracePt t="8925" x="4408488" y="1436688"/>
          <p14:tracePt t="8933" x="4435475" y="1436688"/>
          <p14:tracePt t="8946" x="4479925" y="1436688"/>
          <p14:tracePt t="8946" x="4618038" y="1436688"/>
          <p14:tracePt t="8960" x="4754563" y="1455738"/>
          <p14:tracePt t="8977" x="4872038" y="1463675"/>
          <p14:tracePt t="8994" x="4937125" y="1470025"/>
          <p14:tracePt t="9011" x="4951413" y="1470025"/>
          <p14:tracePt t="9053" x="4945063" y="1470025"/>
          <p14:tracePt t="9077" x="4937125" y="1470025"/>
          <p14:tracePt t="9101" x="4930775" y="1470025"/>
          <p14:tracePt t="9117" x="4924425" y="1470025"/>
          <p14:tracePt t="9125" x="4918075" y="1476375"/>
          <p14:tracePt t="9133" x="4905375" y="1476375"/>
          <p14:tracePt t="9144" x="4872038" y="1476375"/>
          <p14:tracePt t="9160" x="4840288" y="1482725"/>
          <p14:tracePt t="9177" x="4806950" y="1489075"/>
          <p14:tracePt t="9194" x="4787900" y="1489075"/>
          <p14:tracePt t="9210" x="4781550" y="1489075"/>
          <p14:tracePt t="9317" x="4787900" y="1489075"/>
          <p14:tracePt t="9333" x="4806950" y="1489075"/>
          <p14:tracePt t="9344" x="4819650" y="1489075"/>
          <p14:tracePt t="9344" x="4872038" y="1489075"/>
          <p14:tracePt t="9360" x="4945063" y="1489075"/>
          <p14:tracePt t="9377" x="5048250" y="1495425"/>
          <p14:tracePt t="9394" x="5180013" y="1501775"/>
          <p14:tracePt t="9411" x="5362575" y="1501775"/>
          <p14:tracePt t="9427" x="5591175" y="1501775"/>
          <p14:tracePt t="9444" x="5767388" y="1501775"/>
          <p14:tracePt t="9460" x="5937250" y="1501775"/>
          <p14:tracePt t="9477" x="6126163" y="1501775"/>
          <p14:tracePt t="9494" x="6211888" y="1501775"/>
          <p14:tracePt t="9510" x="6283325" y="1501775"/>
          <p14:tracePt t="9527" x="6361113" y="1501775"/>
          <p14:tracePt t="9544" x="6440488" y="1501775"/>
          <p14:tracePt t="9561" x="6524625" y="1501775"/>
          <p14:tracePt t="9577" x="6589713" y="1501775"/>
          <p14:tracePt t="9593" x="6654800" y="1501775"/>
          <p14:tracePt t="9610" x="6734175" y="1501775"/>
          <p14:tracePt t="9627" x="6832600" y="1501775"/>
          <p14:tracePt t="9644" x="6929438" y="1501775"/>
          <p14:tracePt t="9660" x="7034213" y="1501775"/>
          <p14:tracePt t="9677" x="7197725" y="1508125"/>
          <p14:tracePt t="9694" x="7275513" y="1508125"/>
          <p14:tracePt t="9710" x="7315200" y="1508125"/>
          <p14:tracePt t="9727" x="7321550" y="1495425"/>
          <p14:tracePt t="9821" x="7315200" y="1495425"/>
          <p14:tracePt t="9845" x="7308850" y="1495425"/>
          <p14:tracePt t="9893" x="7302500" y="1495425"/>
          <p14:tracePt t="10093" x="7296150" y="1495425"/>
          <p14:tracePt t="10109" x="7296150" y="1501775"/>
          <p14:tracePt t="10117" x="7289800" y="1501775"/>
          <p14:tracePt t="10131" x="7281863" y="1501775"/>
          <p14:tracePt t="10131" x="7262813" y="1501775"/>
          <p14:tracePt t="10144" x="7210425" y="1501775"/>
          <p14:tracePt t="10160" x="7105650" y="1501775"/>
          <p14:tracePt t="10177" x="6923088" y="1489075"/>
          <p14:tracePt t="10193" x="6654800" y="1482725"/>
          <p14:tracePt t="10210" x="6264275" y="1482725"/>
          <p14:tracePt t="10227" x="5924550" y="1482725"/>
          <p14:tracePt t="10243" x="5702300" y="1482725"/>
          <p14:tracePt t="10260" x="5578475" y="1489075"/>
          <p14:tracePt t="10277" x="5538788" y="1489075"/>
          <p14:tracePt t="10413" x="5538788" y="1482725"/>
          <p14:tracePt t="10437" x="5545138" y="1482725"/>
          <p14:tracePt t="10445" x="5557838" y="1482725"/>
          <p14:tracePt t="10460" x="5578475" y="1476375"/>
          <p14:tracePt t="10460" x="5649913" y="1476375"/>
          <p14:tracePt t="10477" x="5792788" y="1476375"/>
          <p14:tracePt t="10493" x="5910263" y="1476375"/>
          <p14:tracePt t="10510" x="6035675" y="1476375"/>
          <p14:tracePt t="10527" x="6159500" y="1476375"/>
          <p14:tracePt t="10543" x="6270625" y="1476375"/>
          <p14:tracePt t="10560" x="6375400" y="1476375"/>
          <p14:tracePt t="10577" x="6440488" y="1476375"/>
          <p14:tracePt t="10593" x="6459538" y="1476375"/>
          <p14:tracePt t="11053" x="6453188" y="1476375"/>
          <p14:tracePt t="11061" x="6440488" y="1476375"/>
          <p14:tracePt t="11069" x="6413500" y="1476375"/>
          <p14:tracePt t="11077" x="6367463" y="1476375"/>
          <p14:tracePt t="11085" x="6256338" y="1476375"/>
          <p14:tracePt t="11093" x="6067425" y="1476375"/>
          <p14:tracePt t="11110" x="5740400" y="1476375"/>
          <p14:tracePt t="11126" x="5368925" y="1476375"/>
          <p14:tracePt t="11143" x="5062538" y="1482725"/>
          <p14:tracePt t="11160" x="4918075" y="1482725"/>
          <p14:tracePt t="11176" x="4846638" y="1482725"/>
          <p14:tracePt t="11193" x="4833938" y="1482725"/>
          <p14:tracePt t="11253" x="4826000" y="1482725"/>
          <p14:tracePt t="11269" x="4819650" y="1482725"/>
          <p14:tracePt t="11277" x="4800600" y="1470025"/>
          <p14:tracePt t="11293" x="4729163" y="1449388"/>
          <p14:tracePt t="11293" x="4630738" y="1436688"/>
          <p14:tracePt t="11310" x="4578350" y="1436688"/>
          <p14:tracePt t="11326" x="4525963" y="1436688"/>
          <p14:tracePt t="11343" x="4487863" y="1436688"/>
          <p14:tracePt t="11360" x="4460875" y="1436688"/>
          <p14:tracePt t="11376" x="4441825" y="1436688"/>
          <p14:tracePt t="11393" x="4421188" y="1443038"/>
          <p14:tracePt t="11410" x="4414838" y="1443038"/>
          <p14:tracePt t="11426" x="4414838" y="1449388"/>
          <p14:tracePt t="11533" x="4435475" y="1449388"/>
          <p14:tracePt t="11541" x="4460875" y="1449388"/>
          <p14:tracePt t="11559" x="4559300" y="1455738"/>
          <p14:tracePt t="11560" x="4649788" y="1463675"/>
          <p14:tracePt t="11576" x="4760913" y="1463675"/>
          <p14:tracePt t="11593" x="4852988" y="1463675"/>
          <p14:tracePt t="11609" x="4930775" y="1463675"/>
          <p14:tracePt t="11626" x="4970463" y="1455738"/>
          <p14:tracePt t="11643" x="4983163" y="1430338"/>
          <p14:tracePt t="11659" x="4995863" y="1404938"/>
          <p14:tracePt t="11676" x="5010150" y="1338263"/>
          <p14:tracePt t="11693" x="5010150" y="1247775"/>
          <p14:tracePt t="11709" x="5003800" y="1195388"/>
          <p14:tracePt t="11726" x="4989513" y="1136650"/>
          <p14:tracePt t="11743" x="4951413" y="1084263"/>
          <p14:tracePt t="11759" x="4899025" y="1019175"/>
          <p14:tracePt t="11776" x="4813300" y="947738"/>
          <p14:tracePt t="11793" x="4702175" y="889000"/>
          <p14:tracePt t="11809" x="4584700" y="849313"/>
          <p14:tracePt t="11826" x="4467225" y="836613"/>
          <p14:tracePt t="11843" x="4356100" y="836613"/>
          <p14:tracePt t="11859" x="4244975" y="836613"/>
          <p14:tracePt t="11876" x="4167188" y="836613"/>
          <p14:tracePt t="11893" x="4068763" y="874713"/>
          <p14:tracePt t="11909" x="4037013" y="908050"/>
          <p14:tracePt t="11926" x="3997325" y="954088"/>
          <p14:tracePt t="11943" x="3970338" y="1012825"/>
          <p14:tracePt t="11959" x="3932238" y="1077913"/>
          <p14:tracePt t="11976" x="3898900" y="1162050"/>
          <p14:tracePt t="11993" x="3898900" y="1254125"/>
          <p14:tracePt t="12009" x="3898900" y="1325563"/>
          <p14:tracePt t="12026" x="3898900" y="1377950"/>
          <p14:tracePt t="12043" x="3925888" y="1430338"/>
          <p14:tracePt t="12059" x="3963988" y="1470025"/>
          <p14:tracePt t="12076" x="4022725" y="1489075"/>
          <p14:tracePt t="12093" x="4140200" y="1528763"/>
          <p14:tracePt t="12109" x="4251325" y="1535113"/>
          <p14:tracePt t="12126" x="4383088" y="1535113"/>
          <p14:tracePt t="12143" x="4506913" y="1535113"/>
          <p14:tracePt t="12159" x="4618038" y="1535113"/>
          <p14:tracePt t="12176" x="4676775" y="1535113"/>
          <p14:tracePt t="12192" x="4683125" y="1535113"/>
          <p14:tracePt t="12293" x="4676775" y="1535113"/>
          <p14:tracePt t="12381" x="4683125" y="1535113"/>
          <p14:tracePt t="12389" x="4702175" y="1535113"/>
          <p14:tracePt t="12397" x="4729163" y="1535113"/>
          <p14:tracePt t="12409" x="4767263" y="1535113"/>
          <p14:tracePt t="12410" x="4878388" y="1522413"/>
          <p14:tracePt t="12426" x="4995863" y="1508125"/>
          <p14:tracePt t="12443" x="5146675" y="1489075"/>
          <p14:tracePt t="12459" x="5297488" y="1482725"/>
          <p14:tracePt t="12476" x="5446713" y="1463675"/>
          <p14:tracePt t="12492" x="5578475" y="1436688"/>
          <p14:tracePt t="12509" x="5708650" y="1436688"/>
          <p14:tracePt t="12526" x="5780088" y="1436688"/>
          <p14:tracePt t="12543" x="5819775" y="1436688"/>
          <p14:tracePt t="12559" x="5845175" y="1436688"/>
          <p14:tracePt t="12576" x="5884863" y="1436688"/>
          <p14:tracePt t="12592" x="5937250" y="1436688"/>
          <p14:tracePt t="12609" x="6008688" y="1436688"/>
          <p14:tracePt t="12626" x="6094413" y="1436688"/>
          <p14:tracePt t="12643" x="6191250" y="1430338"/>
          <p14:tracePt t="12659" x="6289675" y="1430338"/>
          <p14:tracePt t="12676" x="6375400" y="1430338"/>
          <p14:tracePt t="12692" x="6434138" y="1430338"/>
          <p14:tracePt t="12692" x="6446838" y="1430338"/>
          <p14:tracePt t="12709" x="6459538" y="1430338"/>
          <p14:tracePt t="13661" x="6453188" y="1430338"/>
          <p14:tracePt t="13677" x="6446838" y="1430338"/>
          <p14:tracePt t="13701" x="6434138" y="1436688"/>
          <p14:tracePt t="13709" x="6400800" y="1455738"/>
          <p14:tracePt t="13725" x="6381750" y="1463675"/>
          <p14:tracePt t="13725" x="6308725" y="1535113"/>
          <p14:tracePt t="13742" x="6218238" y="1625600"/>
          <p14:tracePt t="13759" x="6138863" y="1717675"/>
          <p14:tracePt t="13775" x="6080125" y="1770063"/>
          <p14:tracePt t="13792" x="6048375" y="1795463"/>
          <p14:tracePt t="13853" x="6048375" y="1803400"/>
          <p14:tracePt t="13861" x="6048375" y="1809750"/>
          <p14:tracePt t="13877" x="6042025" y="1816100"/>
          <p14:tracePt t="13901" x="6042025" y="1822450"/>
          <p14:tracePt t="13909" x="6035675" y="1822450"/>
          <p14:tracePt t="13917" x="6027738" y="1809750"/>
          <p14:tracePt t="13925" x="6008688" y="1782763"/>
          <p14:tracePt t="13942" x="6002338" y="1757363"/>
          <p14:tracePt t="14277" x="6008688" y="1763713"/>
          <p14:tracePt t="14285" x="6015038" y="1770063"/>
          <p14:tracePt t="14293" x="6015038" y="1776413"/>
          <p14:tracePt t="14309" x="6015038" y="1789113"/>
          <p14:tracePt t="14319" x="6002338" y="1789113"/>
          <p14:tracePt t="14325" x="5983288" y="1776413"/>
          <p14:tracePt t="14342" x="5976938" y="1770063"/>
          <p14:tracePt t="14358" x="5962650" y="1770063"/>
          <p14:tracePt t="14375" x="5943600" y="1770063"/>
          <p14:tracePt t="14392" x="5903913" y="1770063"/>
          <p14:tracePt t="14409" x="5872163" y="1770063"/>
          <p14:tracePt t="14425" x="5792788" y="1770063"/>
          <p14:tracePt t="14442" x="5695950" y="1770063"/>
          <p14:tracePt t="14458" x="5570538" y="1770063"/>
          <p14:tracePt t="14475" x="5440363" y="1770063"/>
          <p14:tracePt t="14492" x="5310188" y="1770063"/>
          <p14:tracePt t="14508" x="5205413" y="1776413"/>
          <p14:tracePt t="14508" x="5146675" y="1776413"/>
          <p14:tracePt t="14525" x="5041900" y="1776413"/>
          <p14:tracePt t="14542" x="4918075" y="1789113"/>
          <p14:tracePt t="14558" x="4787900" y="1795463"/>
          <p14:tracePt t="14575" x="4656138" y="1822450"/>
          <p14:tracePt t="14592" x="4506913" y="1835150"/>
          <p14:tracePt t="14608" x="4362450" y="1862138"/>
          <p14:tracePt t="14625" x="4251325" y="1874838"/>
          <p14:tracePt t="14642" x="4140200" y="1906588"/>
          <p14:tracePt t="14658" x="4095750" y="1912938"/>
          <p14:tracePt t="14675" x="4030663" y="1933575"/>
          <p14:tracePt t="14692" x="3990975" y="1939925"/>
          <p14:tracePt t="14708" x="3970338" y="1958975"/>
          <p14:tracePt t="14708" x="3951288" y="1958975"/>
          <p14:tracePt t="14725" x="3911600" y="1965325"/>
          <p14:tracePt t="14741" x="3886200" y="1965325"/>
          <p14:tracePt t="14758" x="3846513" y="1979613"/>
          <p14:tracePt t="14775" x="3808413" y="1979613"/>
          <p14:tracePt t="14791" x="3775075" y="1979613"/>
          <p14:tracePt t="14808" x="3697288" y="1998663"/>
          <p14:tracePt t="14825" x="3638550" y="2024063"/>
          <p14:tracePt t="14841" x="3565525" y="2057400"/>
          <p14:tracePt t="14858" x="3500438" y="2082800"/>
          <p14:tracePt t="14875" x="3435350" y="2116138"/>
          <p14:tracePt t="14892" x="3395663" y="2128838"/>
          <p14:tracePt t="14908" x="3376613" y="2149475"/>
          <p14:tracePt t="14908" x="3363913" y="2162175"/>
          <p14:tracePt t="14925" x="3357563" y="2174875"/>
          <p14:tracePt t="14941" x="3336925" y="2174875"/>
          <p14:tracePt t="14958" x="3324225" y="2181225"/>
          <p14:tracePt t="14975" x="3305175" y="2187575"/>
          <p14:tracePt t="14991" x="3292475" y="2193925"/>
          <p14:tracePt t="15008" x="3278188" y="2201863"/>
          <p14:tracePt t="15025" x="3265488" y="2201863"/>
          <p14:tracePt t="15042" x="3259138" y="2208213"/>
          <p14:tracePt t="15058" x="3252788" y="2208213"/>
          <p14:tracePt t="15075" x="3246438" y="2208213"/>
          <p14:tracePt t="16501" x="3246438" y="2214563"/>
          <p14:tracePt t="16509" x="3233738" y="2214563"/>
          <p14:tracePt t="16517" x="3219450" y="2220913"/>
          <p14:tracePt t="16525" x="3175000" y="2227263"/>
          <p14:tracePt t="16541" x="3108325" y="2252663"/>
          <p14:tracePt t="16558" x="3076575" y="2273300"/>
          <p14:tracePt t="16574" x="3030538" y="2273300"/>
          <p14:tracePt t="16591" x="3011488" y="2273300"/>
          <p14:tracePt t="16607" x="2997200" y="2273300"/>
          <p14:tracePt t="16773" x="3005138" y="2273300"/>
          <p14:tracePt t="16781" x="3030538" y="2266950"/>
          <p14:tracePt t="16797" x="3049588" y="2266950"/>
          <p14:tracePt t="16805" x="3063875" y="2266950"/>
          <p14:tracePt t="16813" x="3108325" y="2266950"/>
          <p14:tracePt t="16827" x="3148013" y="2266950"/>
          <p14:tracePt t="16841" x="3194050" y="2266950"/>
          <p14:tracePt t="16857" x="3219450" y="2266950"/>
          <p14:tracePt t="16874" x="3233738" y="2266950"/>
          <p14:tracePt t="16965" x="3219450" y="2266950"/>
          <p14:tracePt t="16973" x="3213100" y="2266950"/>
          <p14:tracePt t="16981" x="3200400" y="2266950"/>
          <p14:tracePt t="16989" x="3181350" y="2266950"/>
          <p14:tracePt t="16992" x="3108325" y="2266950"/>
          <p14:tracePt t="17007" x="3049588" y="2266950"/>
          <p14:tracePt t="17024" x="2978150" y="2266950"/>
          <p14:tracePt t="17041" x="2906713" y="2266950"/>
          <p14:tracePt t="17057" x="2835275" y="2266950"/>
          <p14:tracePt t="17074" x="2795588" y="2266950"/>
          <p14:tracePt t="17091" x="2782888" y="2266950"/>
          <p14:tracePt t="17205" x="2789238" y="2266950"/>
          <p14:tracePt t="17213" x="2795588" y="2266950"/>
          <p14:tracePt t="17221" x="2820988" y="2260600"/>
          <p14:tracePt t="17224" x="2894013" y="2260600"/>
          <p14:tracePt t="17241" x="2971800" y="2252663"/>
          <p14:tracePt t="17257" x="3063875" y="2252663"/>
          <p14:tracePt t="17274" x="3141663" y="2252663"/>
          <p14:tracePt t="17291" x="3213100" y="2252663"/>
          <p14:tracePt t="17307" x="3259138" y="2252663"/>
          <p14:tracePt t="17324" x="3298825" y="2252663"/>
          <p14:tracePt t="17340" x="3336925" y="2246313"/>
          <p14:tracePt t="17357" x="3344863" y="2246313"/>
          <p14:tracePt t="17374" x="3351213" y="2246313"/>
          <p14:tracePt t="18645" x="3357563" y="2246313"/>
          <p14:tracePt t="18653" x="3363913" y="2246313"/>
          <p14:tracePt t="18661" x="3382963" y="2246313"/>
          <p14:tracePt t="18674" x="3409950" y="2246313"/>
          <p14:tracePt t="18690" x="3448050" y="2246313"/>
          <p14:tracePt t="18707" x="3487738" y="2246313"/>
          <p14:tracePt t="18723" x="3521075" y="2246313"/>
          <p14:tracePt t="18740" x="3552825" y="2246313"/>
          <p14:tracePt t="18757" x="3611563" y="2239963"/>
          <p14:tracePt t="18773" x="3663950" y="2239963"/>
          <p14:tracePt t="18790" x="3729038" y="2233613"/>
          <p14:tracePt t="18807" x="3802063" y="2233613"/>
          <p14:tracePt t="18823" x="3873500" y="2233613"/>
          <p14:tracePt t="18840" x="3911600" y="2233613"/>
          <p14:tracePt t="18857" x="3963988" y="2233613"/>
          <p14:tracePt t="18873" x="4037013" y="2233613"/>
          <p14:tracePt t="18890" x="4114800" y="2227263"/>
          <p14:tracePt t="18907" x="4198938" y="2227263"/>
          <p14:tracePt t="18923" x="4291013" y="2227263"/>
          <p14:tracePt t="18940" x="4349750" y="2227263"/>
          <p14:tracePt t="18956" x="4414838" y="2227263"/>
          <p14:tracePt t="18973" x="4435475" y="2227263"/>
          <p14:tracePt t="18990" x="4454525" y="2227263"/>
          <p14:tracePt t="19007" x="4460875" y="2227263"/>
          <p14:tracePt t="19023" x="4467225" y="2227263"/>
          <p14:tracePt t="19040" x="4473575" y="2227263"/>
          <p14:tracePt t="19056" x="4479925" y="2220913"/>
          <p14:tracePt t="19073" x="4494213" y="2208213"/>
          <p14:tracePt t="19090" x="4506913" y="2201863"/>
          <p14:tracePt t="19125" x="4513263" y="2201863"/>
          <p14:tracePt t="19197" x="4506913" y="2201863"/>
          <p14:tracePt t="19213" x="4506913" y="2208213"/>
          <p14:tracePt t="19253" x="4506913" y="2214563"/>
          <p14:tracePt t="19275" x="4513263" y="2227263"/>
          <p14:tracePt t="19275" x="4538663" y="2246313"/>
          <p14:tracePt t="19290" x="4578350" y="2266950"/>
          <p14:tracePt t="19306" x="4630738" y="2298700"/>
          <p14:tracePt t="19323" x="4716463" y="2325688"/>
          <p14:tracePt t="19340" x="4787900" y="2351088"/>
          <p14:tracePt t="19356" x="4911725" y="2351088"/>
          <p14:tracePt t="19373" x="5016500" y="2351088"/>
          <p14:tracePt t="19390" x="5087938" y="2357438"/>
          <p14:tracePt t="19407" x="5153025" y="2357438"/>
          <p14:tracePt t="19423" x="5199063" y="2357438"/>
          <p14:tracePt t="19440" x="5245100" y="2357438"/>
          <p14:tracePt t="19456" x="5297488" y="2357438"/>
          <p14:tracePt t="19473" x="5356225" y="2351088"/>
          <p14:tracePt t="19490" x="5434013" y="2351088"/>
          <p14:tracePt t="19506" x="5511800" y="2351088"/>
          <p14:tracePt t="19523" x="5597525" y="2351088"/>
          <p14:tracePt t="19540" x="5689600" y="2351088"/>
          <p14:tracePt t="19556" x="5799138" y="2338388"/>
          <p14:tracePt t="19573" x="5845175" y="2325688"/>
          <p14:tracePt t="19590" x="5884863" y="2311400"/>
          <p14:tracePt t="19606" x="5918200" y="2305050"/>
          <p14:tracePt t="19623" x="5937250" y="2298700"/>
          <p14:tracePt t="19640" x="5943600" y="2286000"/>
          <p14:tracePt t="19677" x="5943600" y="2279650"/>
          <p14:tracePt t="19685" x="5943600" y="2273300"/>
          <p14:tracePt t="19693" x="5956300" y="2260600"/>
          <p14:tracePt t="19706" x="5969000" y="2246313"/>
          <p14:tracePt t="21741" x="5962650" y="2246313"/>
          <p14:tracePt t="21749" x="5956300" y="2246313"/>
          <p14:tracePt t="21773" x="5949950" y="2246313"/>
          <p14:tracePt t="21781" x="5930900" y="2246313"/>
          <p14:tracePt t="21797" x="5924550" y="2246313"/>
          <p14:tracePt t="21805" x="5918200" y="2252663"/>
          <p14:tracePt t="21822" x="5903913" y="2252663"/>
          <p14:tracePt t="21845" x="5897563" y="2252663"/>
          <p14:tracePt t="22141" x="5891213" y="2260600"/>
          <p14:tracePt t="22149" x="5878513" y="2260600"/>
          <p14:tracePt t="22157" x="5859463" y="2260600"/>
          <p14:tracePt t="22165" x="5838825" y="2260600"/>
          <p14:tracePt t="22173" x="5786438" y="2260600"/>
          <p14:tracePt t="22189" x="5780088" y="2260600"/>
          <p14:tracePt t="24117" x="5773738" y="2260600"/>
          <p14:tracePt t="24125" x="5767388" y="2260600"/>
          <p14:tracePt t="24141" x="5761038" y="2260600"/>
          <p14:tracePt t="24149" x="5748338" y="2260600"/>
          <p14:tracePt t="24157" x="5734050" y="2260600"/>
          <p14:tracePt t="24165" x="5715000" y="2260600"/>
          <p14:tracePt t="24173" x="5656263" y="2260600"/>
          <p14:tracePt t="24189" x="5505450" y="2260600"/>
          <p14:tracePt t="24206" x="5427663" y="2252663"/>
          <p14:tracePt t="24222" x="5329238" y="2239963"/>
          <p14:tracePt t="24239" x="5238750" y="2239963"/>
          <p14:tracePt t="24256" x="5159375" y="2239963"/>
          <p14:tracePt t="24272" x="5075238" y="2239963"/>
          <p14:tracePt t="24289" x="4995863" y="2239963"/>
          <p14:tracePt t="24305" x="4924425" y="2239963"/>
          <p14:tracePt t="24322" x="4852988" y="2239963"/>
          <p14:tracePt t="24339" x="4767263" y="2239963"/>
          <p14:tracePt t="24355" x="4670425" y="2239963"/>
          <p14:tracePt t="24372" x="4546600" y="2239963"/>
          <p14:tracePt t="24389" x="4362450" y="2239963"/>
          <p14:tracePt t="24406" x="4232275" y="2239963"/>
          <p14:tracePt t="24422" x="4108450" y="2233613"/>
          <p14:tracePt t="24439" x="3978275" y="2233613"/>
          <p14:tracePt t="24455" x="3867150" y="2233613"/>
          <p14:tracePt t="24472" x="3768725" y="2239963"/>
          <p14:tracePt t="24489" x="3690938" y="2239963"/>
          <p14:tracePt t="24505" x="3638550" y="2239963"/>
          <p14:tracePt t="24522" x="3586163" y="2239963"/>
          <p14:tracePt t="24539" x="3540125" y="2239963"/>
          <p14:tracePt t="24555" x="3500438" y="2239963"/>
          <p14:tracePt t="24572" x="3454400" y="2233613"/>
          <p14:tracePt t="24589" x="3429000" y="2233613"/>
          <p14:tracePt t="24605" x="3370263" y="2233613"/>
          <p14:tracePt t="24622" x="3351213" y="2233613"/>
          <p14:tracePt t="24639" x="3336925" y="2233613"/>
          <p14:tracePt t="26590" x="3344863" y="2233613"/>
          <p14:tracePt t="26614" x="3351213" y="2233613"/>
          <p14:tracePt t="26622" x="3357563" y="2233613"/>
          <p14:tracePt t="26630" x="3403600" y="2233613"/>
          <p14:tracePt t="26639" x="3468688" y="2233613"/>
          <p14:tracePt t="26655" x="3552825" y="2233613"/>
          <p14:tracePt t="26672" x="3657600" y="2233613"/>
          <p14:tracePt t="26689" x="3762375" y="2233613"/>
          <p14:tracePt t="26705" x="3840163" y="2233613"/>
          <p14:tracePt t="26722" x="3905250" y="2233613"/>
          <p14:tracePt t="26739" x="3963988" y="2233613"/>
          <p14:tracePt t="26756" x="4037013" y="2233613"/>
          <p14:tracePt t="26772" x="4114800" y="2233613"/>
          <p14:tracePt t="26789" x="4192588" y="2233613"/>
          <p14:tracePt t="26806" x="4265613" y="2233613"/>
          <p14:tracePt t="26822" x="4337050" y="2233613"/>
          <p14:tracePt t="26839" x="4349750" y="2233613"/>
          <p14:tracePt t="27206" x="4356100" y="2239963"/>
          <p14:tracePt t="27214" x="4362450" y="2252663"/>
          <p14:tracePt t="27222" x="4383088" y="2266950"/>
          <p14:tracePt t="27224" x="4427538" y="2292350"/>
          <p14:tracePt t="27239" x="4487863" y="2325688"/>
          <p14:tracePt t="27255" x="4565650" y="2370138"/>
          <p14:tracePt t="27272" x="4643438" y="2397125"/>
          <p14:tracePt t="27289" x="4741863" y="2422525"/>
          <p14:tracePt t="27306" x="4840288" y="2422525"/>
          <p14:tracePt t="27322" x="4937125" y="2422525"/>
          <p14:tracePt t="27339" x="5029200" y="2422525"/>
          <p14:tracePt t="27355" x="5159375" y="2422525"/>
          <p14:tracePt t="27372" x="5303838" y="2422525"/>
          <p14:tracePt t="27389" x="5434013" y="2422525"/>
          <p14:tracePt t="27406" x="5545138" y="2422525"/>
          <p14:tracePt t="27422" x="5649913" y="2416175"/>
          <p14:tracePt t="27438" x="5689600" y="2416175"/>
          <p14:tracePt t="27455" x="5715000" y="2397125"/>
          <p14:tracePt t="27472" x="5734050" y="2384425"/>
          <p14:tracePt t="27488" x="5761038" y="2351088"/>
          <p14:tracePt t="27505" x="5786438" y="2325688"/>
          <p14:tracePt t="27522" x="5807075" y="2305050"/>
          <p14:tracePt t="27538" x="5826125" y="2273300"/>
          <p14:tracePt t="27555" x="5838825" y="2246313"/>
          <p14:tracePt t="27572" x="5851525" y="2227263"/>
          <p14:tracePt t="27588" x="5851525" y="2208213"/>
          <p14:tracePt t="27605" x="5851525" y="2201863"/>
          <p14:tracePt t="27702" x="5845175" y="2201863"/>
          <p14:tracePt t="27720" x="5838825" y="2201863"/>
          <p14:tracePt t="27726" x="5832475" y="2208213"/>
          <p14:tracePt t="27742" x="5826125" y="2208213"/>
          <p14:tracePt t="27750" x="5819775" y="2214563"/>
          <p14:tracePt t="27755" x="5792788" y="2239963"/>
          <p14:tracePt t="27772" x="5761038" y="2266950"/>
          <p14:tracePt t="27788" x="5740400" y="2305050"/>
          <p14:tracePt t="27805" x="5721350" y="2325688"/>
          <p14:tracePt t="27822" x="5702300" y="2344738"/>
          <p14:tracePt t="27838" x="5675313" y="2363788"/>
          <p14:tracePt t="27855" x="5649913" y="2370138"/>
          <p14:tracePt t="27872" x="5603875" y="2384425"/>
          <p14:tracePt t="27888" x="5532438" y="2397125"/>
          <p14:tracePt t="27905" x="5440363" y="2409825"/>
          <p14:tracePt t="27922" x="5335588" y="2409825"/>
          <p14:tracePt t="27938" x="5232400" y="2416175"/>
          <p14:tracePt t="27955" x="5133975" y="2416175"/>
          <p14:tracePt t="27972" x="5041900" y="2416175"/>
          <p14:tracePt t="27988" x="4951413" y="2416175"/>
          <p14:tracePt t="28005" x="4905375" y="2416175"/>
          <p14:tracePt t="28022" x="4840288" y="2409825"/>
          <p14:tracePt t="28038" x="4806950" y="2397125"/>
          <p14:tracePt t="28055" x="4760913" y="2370138"/>
          <p14:tracePt t="28072" x="4729163" y="2357438"/>
          <p14:tracePt t="28088" x="4708525" y="2344738"/>
          <p14:tracePt t="28105" x="4695825" y="2332038"/>
          <p14:tracePt t="28122" x="4683125" y="2332038"/>
          <p14:tracePt t="28138" x="4676775" y="2332038"/>
          <p14:tracePt t="28190" x="4670425" y="2332038"/>
          <p14:tracePt t="28302" x="4676775" y="2332038"/>
          <p14:tracePt t="28310" x="4683125" y="2338388"/>
          <p14:tracePt t="28313" x="4689475" y="2338388"/>
          <p14:tracePt t="28322" x="4708525" y="2351088"/>
          <p14:tracePt t="28338" x="4729163" y="2351088"/>
          <p14:tracePt t="28355" x="4760913" y="2363788"/>
          <p14:tracePt t="28371" x="4794250" y="2378075"/>
          <p14:tracePt t="28388" x="4840288" y="2384425"/>
          <p14:tracePt t="28406" x="4911725" y="2397125"/>
          <p14:tracePt t="28422" x="4989513" y="2397125"/>
          <p14:tracePt t="28422" x="5048250" y="2397125"/>
          <p14:tracePt t="28438" x="5153025" y="2397125"/>
          <p14:tracePt t="28455" x="5232400" y="2397125"/>
          <p14:tracePt t="28471" x="5310188" y="2397125"/>
          <p14:tracePt t="28488" x="5349875" y="2397125"/>
          <p14:tracePt t="28505" x="5375275" y="2390775"/>
          <p14:tracePt t="28521" x="5408613" y="2378075"/>
          <p14:tracePt t="28538" x="5427663" y="2370138"/>
          <p14:tracePt t="28555" x="5453063" y="2357438"/>
          <p14:tracePt t="28570" x="5486400" y="2338388"/>
          <p14:tracePt t="28587" x="5519738" y="2311400"/>
          <p14:tracePt t="28604" x="5551488" y="2279650"/>
          <p14:tracePt t="28620" x="5570538" y="2252663"/>
          <p14:tracePt t="28637" x="5597525" y="2214563"/>
          <p14:tracePt t="28654" x="5597525" y="2187575"/>
          <p14:tracePt t="28670" x="5597525" y="2168525"/>
          <p14:tracePt t="28741" x="5591175" y="2168525"/>
          <p14:tracePt t="29718" x="5584825" y="2168525"/>
          <p14:tracePt t="29766" x="5584825" y="2174875"/>
          <p14:tracePt t="29782" x="5578475" y="2174875"/>
          <p14:tracePt t="30006" x="5570538" y="2174875"/>
          <p14:tracePt t="30022" x="5570538" y="2181225"/>
          <p14:tracePt t="30038" x="5564188" y="2181225"/>
          <p14:tracePt t="30038" x="5557838" y="2187575"/>
          <p14:tracePt t="30054" x="5551488" y="2187575"/>
          <p14:tracePt t="30071" x="5538788" y="2193925"/>
          <p14:tracePt t="30087" x="5519738" y="2201863"/>
          <p14:tracePt t="30104" x="5499100" y="2220913"/>
          <p14:tracePt t="30121" x="5480050" y="2220913"/>
          <p14:tracePt t="30137" x="5461000" y="2227263"/>
          <p14:tracePt t="30154" x="5440363" y="2227263"/>
          <p14:tracePt t="30171" x="5402263" y="2233613"/>
          <p14:tracePt t="30187" x="5335588" y="2239963"/>
          <p14:tracePt t="30204" x="5245100" y="2246313"/>
          <p14:tracePt t="30221" x="5140325" y="2252663"/>
          <p14:tracePt t="30237" x="5054600" y="2252663"/>
          <p14:tracePt t="30254" x="4937125" y="2252663"/>
          <p14:tracePt t="30271" x="4859338" y="2252663"/>
          <p14:tracePt t="30287" x="4781550" y="2252663"/>
          <p14:tracePt t="30304" x="4716463" y="2252663"/>
          <p14:tracePt t="30321" x="4683125" y="2252663"/>
          <p14:tracePt t="30337" x="4664075" y="2252663"/>
          <p14:tracePt t="30355" x="4643438" y="2260600"/>
          <p14:tracePt t="30371" x="4630738" y="2260600"/>
          <p14:tracePt t="30387" x="4611688" y="2260600"/>
          <p14:tracePt t="30404" x="4591050" y="2260600"/>
          <p14:tracePt t="30446" x="4584700" y="2260600"/>
          <p14:tracePt t="30774" x="4584700" y="2266950"/>
          <p14:tracePt t="30782" x="4572000" y="2266950"/>
          <p14:tracePt t="31550" x="4565650" y="2266950"/>
          <p14:tracePt t="31582" x="4572000" y="2266950"/>
          <p14:tracePt t="31582" x="4578350" y="2266950"/>
          <p14:tracePt t="31598" x="4597400" y="2266950"/>
          <p14:tracePt t="31621" x="4611688" y="2266950"/>
          <p14:tracePt t="31621" x="4630738" y="2260600"/>
          <p14:tracePt t="31638" x="4676775" y="2246313"/>
          <p14:tracePt t="32022" x="4676775" y="2252663"/>
          <p14:tracePt t="32046" x="4676775" y="2260600"/>
          <p14:tracePt t="32078" x="4670425" y="2260600"/>
          <p14:tracePt t="32086" x="4664075" y="2260600"/>
          <p14:tracePt t="32118" x="4664075" y="2266950"/>
          <p14:tracePt t="32126" x="4656138" y="2266950"/>
          <p14:tracePt t="32134" x="4656138" y="2273300"/>
          <p14:tracePt t="32141" x="4649788" y="2286000"/>
          <p14:tracePt t="32190" x="4643438" y="2286000"/>
          <p14:tracePt t="32214" x="4637088" y="2286000"/>
          <p14:tracePt t="32238" x="4630738" y="2292350"/>
          <p14:tracePt t="32254" x="4630738" y="2298700"/>
          <p14:tracePt t="32262" x="4624388" y="2305050"/>
          <p14:tracePt t="32270" x="4618038" y="2305050"/>
          <p14:tracePt t="32275" x="4618038" y="2311400"/>
          <p14:tracePt t="32287" x="4611688" y="2319338"/>
          <p14:tracePt t="32303" x="4597400" y="2332038"/>
          <p14:tracePt t="32320" x="4597400" y="2351088"/>
          <p14:tracePt t="32337" x="4584700" y="2363788"/>
          <p14:tracePt t="32353" x="4578350" y="2390775"/>
          <p14:tracePt t="32370" x="4578350" y="2409825"/>
          <p14:tracePt t="32387" x="4565650" y="2430463"/>
          <p14:tracePt t="32404" x="4552950" y="2462213"/>
          <p14:tracePt t="32420" x="4546600" y="2508250"/>
          <p14:tracePt t="32436" x="4546600" y="2540000"/>
          <p14:tracePt t="32453" x="4546600" y="2560638"/>
          <p14:tracePt t="32470" x="4546600" y="2573338"/>
          <p14:tracePt t="32487" x="4546600" y="2586038"/>
          <p14:tracePt t="32503" x="4538663" y="2592388"/>
          <p14:tracePt t="32520" x="4538663" y="2613025"/>
          <p14:tracePt t="32536" x="4538663" y="2644775"/>
          <p14:tracePt t="32553" x="4546600" y="2665413"/>
          <p14:tracePt t="32570" x="4546600" y="2671763"/>
          <p14:tracePt t="32742" x="4552950" y="2671763"/>
          <p14:tracePt t="32910" x="4546600" y="2671763"/>
          <p14:tracePt t="32925" x="4538663" y="2671763"/>
          <p14:tracePt t="32926" x="4513263" y="2671763"/>
          <p14:tracePt t="32936" x="4506913" y="2671763"/>
          <p14:tracePt t="32953" x="4500563" y="2678113"/>
          <p14:tracePt t="32970" x="4494213" y="2678113"/>
          <p14:tracePt t="33190" x="4494213" y="2671763"/>
          <p14:tracePt t="33206" x="4494213" y="2665413"/>
          <p14:tracePt t="33226" x="4487863" y="2659063"/>
          <p14:tracePt t="33229" x="4487863" y="2651125"/>
          <p14:tracePt t="33236" x="4487863" y="2638425"/>
          <p14:tracePt t="33253" x="4479925" y="2625725"/>
          <p14:tracePt t="33270" x="4479925" y="2619375"/>
          <p14:tracePt t="33286" x="4479925" y="2613025"/>
          <p14:tracePt t="33366" x="4473575" y="2613025"/>
          <p14:tracePt t="33446" x="4467225" y="2613025"/>
          <p14:tracePt t="33459" x="4460875" y="2613025"/>
          <p14:tracePt t="33461" x="4448175" y="2613025"/>
          <p14:tracePt t="33470" x="4414838" y="2613025"/>
          <p14:tracePt t="33486" x="4389438" y="2613025"/>
          <p14:tracePt t="33503" x="4383088" y="2613025"/>
          <p14:tracePt t="33519" x="4376738" y="2613025"/>
          <p14:tracePt t="33574" x="4376738" y="2619375"/>
          <p14:tracePt t="33582" x="4368800" y="2625725"/>
          <p14:tracePt t="33590" x="4362450" y="2625725"/>
          <p14:tracePt t="33603" x="4362450" y="2638425"/>
          <p14:tracePt t="33603" x="4343400" y="2651125"/>
          <p14:tracePt t="33619" x="4337050" y="2665413"/>
          <p14:tracePt t="33636" x="4337050" y="2678113"/>
          <p14:tracePt t="33653" x="4330700" y="2684463"/>
          <p14:tracePt t="33669" x="4324350" y="2709863"/>
          <p14:tracePt t="33686" x="4324350" y="2736850"/>
          <p14:tracePt t="33703" x="4324350" y="2755900"/>
          <p14:tracePt t="33719" x="4330700" y="2776538"/>
          <p14:tracePt t="33736" x="4330700" y="2789238"/>
          <p14:tracePt t="33753" x="4337050" y="2808288"/>
          <p14:tracePt t="33769" x="4343400" y="2827338"/>
          <p14:tracePt t="33786" x="4349750" y="2835275"/>
          <p14:tracePt t="33803" x="4356100" y="2847975"/>
          <p14:tracePt t="33819" x="4368800" y="2860675"/>
          <p14:tracePt t="33836" x="4389438" y="2860675"/>
          <p14:tracePt t="33853" x="4414838" y="2860675"/>
          <p14:tracePt t="33869" x="4479925" y="2841625"/>
          <p14:tracePt t="33886" x="4525963" y="2789238"/>
          <p14:tracePt t="33903" x="4584700" y="2724150"/>
          <p14:tracePt t="33919" x="4656138" y="2625725"/>
          <p14:tracePt t="33936" x="4741863" y="2495550"/>
          <p14:tracePt t="33953" x="4840288" y="2325688"/>
          <p14:tracePt t="33969" x="4892675" y="2141538"/>
          <p14:tracePt t="33986" x="4924425" y="1998663"/>
          <p14:tracePt t="34003" x="4964113" y="1900238"/>
          <p14:tracePt t="34019" x="4995863" y="1816100"/>
          <p14:tracePt t="34036" x="5022850" y="1736725"/>
          <p14:tracePt t="34053" x="5041900" y="1698625"/>
          <p14:tracePt t="34069" x="5054600" y="1658938"/>
          <p14:tracePt t="34086" x="5081588" y="1633538"/>
          <p14:tracePt t="34103" x="5094288" y="1619250"/>
          <p14:tracePt t="34119" x="5106988" y="1606550"/>
          <p14:tracePt t="34136" x="5113338" y="1593850"/>
          <p14:tracePt t="34152" x="5127625" y="1581150"/>
          <p14:tracePt t="34169" x="5140325" y="1574800"/>
          <p14:tracePt t="34186" x="5180013" y="1547813"/>
          <p14:tracePt t="34202" x="5211763" y="1522413"/>
          <p14:tracePt t="34219" x="5283200" y="1482725"/>
          <p14:tracePt t="34236" x="5362575" y="1436688"/>
          <p14:tracePt t="34252" x="5402263" y="1417638"/>
          <p14:tracePt t="34269" x="5461000" y="1390650"/>
          <p14:tracePt t="34269" x="5480050" y="1377950"/>
          <p14:tracePt t="34286" x="5519738" y="1371600"/>
          <p14:tracePt t="34302" x="5551488" y="1371600"/>
          <p14:tracePt t="34319" x="5564188" y="1365250"/>
          <p14:tracePt t="34336" x="5597525" y="1365250"/>
          <p14:tracePt t="34353" x="5622925" y="1365250"/>
          <p14:tracePt t="34369" x="5662613" y="1365250"/>
          <p14:tracePt t="34386" x="5708650" y="1365250"/>
          <p14:tracePt t="34403" x="5761038" y="1365250"/>
          <p14:tracePt t="34419" x="5826125" y="1365250"/>
          <p14:tracePt t="34436" x="5918200" y="1365250"/>
          <p14:tracePt t="34452" x="6015038" y="1365250"/>
          <p14:tracePt t="34469" x="6107113" y="1365250"/>
          <p14:tracePt t="34486" x="6230938" y="1365250"/>
          <p14:tracePt t="34502" x="6283325" y="1365250"/>
          <p14:tracePt t="34519" x="6329363" y="1365250"/>
          <p14:tracePt t="34536" x="6375400" y="1358900"/>
          <p14:tracePt t="34552" x="6440488" y="1358900"/>
          <p14:tracePt t="34569" x="6524625" y="1358900"/>
          <p14:tracePt t="34586" x="6623050" y="1358900"/>
          <p14:tracePt t="34602" x="6721475" y="1371600"/>
          <p14:tracePt t="34619" x="6824663" y="1377950"/>
          <p14:tracePt t="34636" x="6904038" y="1377950"/>
          <p14:tracePt t="34652" x="6975475" y="1377950"/>
          <p14:tracePt t="34669" x="7061200" y="1377950"/>
          <p14:tracePt t="34686" x="7191375" y="1377950"/>
          <p14:tracePt t="34702" x="7275513" y="1377950"/>
          <p14:tracePt t="34719" x="7373938" y="1377950"/>
          <p14:tracePt t="34736" x="7459663" y="1377950"/>
          <p14:tracePt t="34752" x="7550150" y="1377950"/>
          <p14:tracePt t="34769" x="7635875" y="1384300"/>
          <p14:tracePt t="34786" x="7720013" y="1384300"/>
          <p14:tracePt t="34802" x="7805738" y="1390650"/>
          <p14:tracePt t="34819" x="7870825" y="1390650"/>
          <p14:tracePt t="34836" x="7929563" y="1390650"/>
          <p14:tracePt t="34852" x="7994650" y="1390650"/>
          <p14:tracePt t="34869" x="8026400" y="1397000"/>
          <p14:tracePt t="34886" x="8059738" y="1397000"/>
          <p14:tracePt t="34982" x="8053388" y="1397000"/>
          <p14:tracePt t="34990" x="8047038" y="1397000"/>
          <p14:tracePt t="34998" x="8040688" y="1397000"/>
          <p14:tracePt t="35006" x="8007350" y="1404938"/>
          <p14:tracePt t="35019" x="7929563" y="1411288"/>
          <p14:tracePt t="35035" x="7791450" y="1417638"/>
          <p14:tracePt t="35052" x="7615238" y="1417638"/>
          <p14:tracePt t="35069" x="7413625" y="1423988"/>
          <p14:tracePt t="35086" x="7105650" y="1423988"/>
          <p14:tracePt t="35102" x="6891338" y="1411288"/>
          <p14:tracePt t="35119" x="6727825" y="1411288"/>
          <p14:tracePt t="35135" x="6557963" y="1411288"/>
          <p14:tracePt t="35152" x="6407150" y="1411288"/>
          <p14:tracePt t="35169" x="6237288" y="1423988"/>
          <p14:tracePt t="35186" x="6080125" y="1430338"/>
          <p14:tracePt t="35202" x="5918200" y="1430338"/>
          <p14:tracePt t="35219" x="5761038" y="1436688"/>
          <p14:tracePt t="35235" x="5603875" y="1436688"/>
          <p14:tracePt t="35252" x="5511800" y="1436688"/>
          <p14:tracePt t="35269" x="5440363" y="1436688"/>
          <p14:tracePt t="35285" x="5387975" y="1436688"/>
          <p14:tracePt t="35406" x="5387975" y="1430338"/>
          <p14:tracePt t="35414" x="5408613" y="1430338"/>
          <p14:tracePt t="35422" x="5446713" y="1430338"/>
          <p14:tracePt t="35435" x="5499100" y="1430338"/>
          <p14:tracePt t="35438" x="5637213" y="1423988"/>
          <p14:tracePt t="35452" x="5851525" y="1423988"/>
          <p14:tracePt t="35469" x="6054725" y="1423988"/>
          <p14:tracePt t="35486" x="6472238" y="1436688"/>
          <p14:tracePt t="35502" x="6694488" y="1443038"/>
          <p14:tracePt t="35519" x="6883400" y="1455738"/>
          <p14:tracePt t="35535" x="7061200" y="1455738"/>
          <p14:tracePt t="35552" x="7204075" y="1455738"/>
          <p14:tracePt t="35569" x="7308850" y="1455738"/>
          <p14:tracePt t="35585" x="7334250" y="1455738"/>
          <p14:tracePt t="35702" x="7327900" y="1455738"/>
          <p14:tracePt t="35705" x="7321550" y="1455738"/>
          <p14:tracePt t="35719" x="7296150" y="1470025"/>
          <p14:tracePt t="35719" x="7223125" y="1501775"/>
          <p14:tracePt t="35735" x="7105650" y="1528763"/>
          <p14:tracePt t="35752" x="6935788" y="1566863"/>
          <p14:tracePt t="35769" x="6610350" y="1692275"/>
          <p14:tracePt t="35785" x="6165850" y="1900238"/>
          <p14:tracePt t="35802" x="5708650" y="2097088"/>
          <p14:tracePt t="35818" x="5264150" y="2298700"/>
          <p14:tracePt t="35835" x="4930775" y="2501900"/>
          <p14:tracePt t="35852" x="4695825" y="2659063"/>
          <p14:tracePt t="35868" x="4597400" y="2762250"/>
          <p14:tracePt t="35885" x="4552950" y="2835275"/>
          <p14:tracePt t="35902" x="4546600" y="2847975"/>
          <p14:tracePt t="35919" x="4552950" y="2860675"/>
          <p14:tracePt t="35935" x="4565650" y="2867025"/>
          <p14:tracePt t="35952" x="4584700" y="2873375"/>
          <p14:tracePt t="35968" x="4597400" y="2873375"/>
          <p14:tracePt t="35985" x="4597400" y="2879725"/>
          <p14:tracePt t="36002" x="4605338" y="2879725"/>
          <p14:tracePt t="36018" x="4611688" y="2887663"/>
          <p14:tracePt t="36035" x="4643438" y="2913063"/>
          <p14:tracePt t="36052" x="4676775" y="2938463"/>
          <p14:tracePt t="36068" x="4729163" y="2971800"/>
          <p14:tracePt t="36085" x="4846638" y="2971800"/>
          <p14:tracePt t="36102" x="4951413" y="2971800"/>
          <p14:tracePt t="36118" x="5054600" y="2971800"/>
          <p14:tracePt t="36135" x="5121275" y="2965450"/>
          <p14:tracePt t="36152" x="5146675" y="2965450"/>
          <p14:tracePt t="36446" x="5153025" y="2965450"/>
          <p14:tracePt t="36454" x="5165725" y="2965450"/>
          <p14:tracePt t="36470" x="5186363" y="2965450"/>
          <p14:tracePt t="36470" x="5205413" y="2965450"/>
          <p14:tracePt t="36485" x="5257800" y="2965450"/>
          <p14:tracePt t="36485" x="5283200" y="2965450"/>
          <p14:tracePt t="36502" x="5335588" y="2965450"/>
          <p14:tracePt t="36518" x="5394325" y="2965450"/>
          <p14:tracePt t="36535" x="5446713" y="2959100"/>
          <p14:tracePt t="36552" x="5473700" y="2946400"/>
          <p14:tracePt t="36568" x="5499100" y="2946400"/>
          <p14:tracePt t="36585" x="5526088" y="2932113"/>
          <p14:tracePt t="36602" x="5551488" y="2919413"/>
          <p14:tracePt t="36618" x="5570538" y="2913063"/>
          <p14:tracePt t="36635" x="5603875" y="2879725"/>
          <p14:tracePt t="36651" x="5616575" y="2847975"/>
          <p14:tracePt t="36668" x="5622925" y="2814638"/>
          <p14:tracePt t="36685" x="5622925" y="2782888"/>
          <p14:tracePt t="36702" x="5630863" y="2736850"/>
          <p14:tracePt t="36718" x="5616575" y="2709863"/>
          <p14:tracePt t="36735" x="5603875" y="2671763"/>
          <p14:tracePt t="36751" x="5578475" y="2632075"/>
          <p14:tracePt t="36768" x="5551488" y="2598738"/>
          <p14:tracePt t="36785" x="5499100" y="2566988"/>
          <p14:tracePt t="36801" x="5440363" y="2540000"/>
          <p14:tracePt t="36818" x="5368925" y="2520950"/>
          <p14:tracePt t="36835" x="5291138" y="2501900"/>
          <p14:tracePt t="36851" x="5211763" y="2489200"/>
          <p14:tracePt t="36868" x="5133975" y="2489200"/>
          <p14:tracePt t="36885" x="5062538" y="2489200"/>
          <p14:tracePt t="36901" x="4951413" y="2489200"/>
          <p14:tracePt t="36918" x="4878388" y="2481263"/>
          <p14:tracePt t="36935" x="4806950" y="2481263"/>
          <p14:tracePt t="36951" x="4767263" y="2481263"/>
          <p14:tracePt t="36968" x="4729163" y="2489200"/>
          <p14:tracePt t="36985" x="4676775" y="2508250"/>
          <p14:tracePt t="37002" x="4611688" y="2540000"/>
          <p14:tracePt t="37018" x="4552950" y="2566988"/>
          <p14:tracePt t="37035" x="4500563" y="2592388"/>
          <p14:tracePt t="37051" x="4448175" y="2619375"/>
          <p14:tracePt t="37068" x="4395788" y="2644775"/>
          <p14:tracePt t="37085" x="4356100" y="2690813"/>
          <p14:tracePt t="37101" x="4303713" y="2762250"/>
          <p14:tracePt t="37118" x="4291013" y="2795588"/>
          <p14:tracePt t="37135" x="4291013" y="2820988"/>
          <p14:tracePt t="37151" x="4291013" y="2847975"/>
          <p14:tracePt t="37168" x="4291013" y="2860675"/>
          <p14:tracePt t="37185" x="4303713" y="2894013"/>
          <p14:tracePt t="37201" x="4318000" y="2925763"/>
          <p14:tracePt t="37218" x="4349750" y="2978150"/>
          <p14:tracePt t="37235" x="4408488" y="3030538"/>
          <p14:tracePt t="37251" x="4454525" y="3082925"/>
          <p14:tracePt t="37268" x="4532313" y="3116263"/>
          <p14:tracePt t="37285" x="4605338" y="3135313"/>
          <p14:tracePt t="37301" x="4729163" y="3154363"/>
          <p14:tracePt t="37318" x="4806950" y="3154363"/>
          <p14:tracePt t="37335" x="4905375" y="3154363"/>
          <p14:tracePt t="37351" x="4970463" y="3154363"/>
          <p14:tracePt t="37368" x="5022850" y="3148013"/>
          <p14:tracePt t="37385" x="5048250" y="3141663"/>
          <p14:tracePt t="37401" x="5075238" y="3128963"/>
          <p14:tracePt t="37418" x="5087938" y="3122613"/>
          <p14:tracePt t="37435" x="5094288" y="3116263"/>
          <p14:tracePt t="37470" x="5087938" y="3108325"/>
          <p14:tracePt t="37486" x="5081588" y="3101975"/>
          <p14:tracePt t="37487" x="5081588" y="3095625"/>
          <p14:tracePt t="37501" x="5075238" y="3095625"/>
          <p14:tracePt t="37566" x="5068888" y="3095625"/>
          <p14:tracePt t="37574" x="5062538" y="3095625"/>
          <p14:tracePt t="37590" x="5062538" y="3089275"/>
          <p14:tracePt t="37606" x="5054600" y="3089275"/>
          <p14:tracePt t="37614" x="5054600" y="3082925"/>
          <p14:tracePt t="37619" x="5041900" y="3082925"/>
          <p14:tracePt t="37634" x="5035550" y="3076575"/>
          <p14:tracePt t="37651" x="5022850" y="3070225"/>
          <p14:tracePt t="37668" x="5016500" y="3070225"/>
          <p14:tracePt t="37684" x="5010150" y="3063875"/>
          <p14:tracePt t="37701" x="4976813" y="3043238"/>
          <p14:tracePt t="37718" x="4945063" y="3036888"/>
          <p14:tracePt t="37734" x="4892675" y="3017838"/>
          <p14:tracePt t="37751" x="4840288" y="3011488"/>
          <p14:tracePt t="37768" x="4800600" y="3005138"/>
          <p14:tracePt t="37784" x="4767263" y="3005138"/>
          <p14:tracePt t="37801" x="4754563" y="3005138"/>
          <p14:tracePt t="38038" x="4760913" y="3005138"/>
          <p14:tracePt t="38070" x="4767263" y="3005138"/>
          <p14:tracePt t="38174" x="4760913" y="3005138"/>
          <p14:tracePt t="38182" x="4754563" y="3005138"/>
          <p14:tracePt t="38190" x="4741863" y="3005138"/>
          <p14:tracePt t="38198" x="4735513" y="3005138"/>
          <p14:tracePt t="38217" x="4702175" y="3005138"/>
          <p14:tracePt t="38218" x="4683125" y="3005138"/>
          <p14:tracePt t="38254" x="4683125" y="2997200"/>
          <p14:tracePt t="38326" x="4676775" y="2997200"/>
          <p14:tracePt t="38342" x="4683125" y="2990850"/>
          <p14:tracePt t="38345" x="4676775" y="2990850"/>
          <p14:tracePt t="38351" x="4683125" y="2978150"/>
          <p14:tracePt t="38368" x="4689475" y="2965450"/>
          <p14:tracePt t="38646" x="4689475" y="2959100"/>
          <p14:tracePt t="38654" x="4689475" y="2938463"/>
          <p14:tracePt t="38662" x="4676775" y="2900363"/>
          <p14:tracePt t="38670" x="4664075" y="2854325"/>
          <p14:tracePt t="38684" x="4656138" y="2782888"/>
          <p14:tracePt t="38701" x="4643438" y="2697163"/>
          <p14:tracePt t="38701" x="4637088" y="2671763"/>
          <p14:tracePt t="38718" x="4624388" y="2586038"/>
          <p14:tracePt t="38734" x="4618038" y="2514600"/>
          <p14:tracePt t="38751" x="4584700" y="2422525"/>
          <p14:tracePt t="38767" x="4572000" y="2370138"/>
          <p14:tracePt t="38784" x="4559300" y="2351088"/>
          <p14:tracePt t="38801" x="4552950" y="2319338"/>
          <p14:tracePt t="38817" x="4552950" y="2298700"/>
          <p14:tracePt t="38834" x="4546600" y="2273300"/>
          <p14:tracePt t="38851" x="4538663" y="2252663"/>
          <p14:tracePt t="38867" x="4525963" y="2220913"/>
          <p14:tracePt t="38884" x="4513263" y="2201863"/>
          <p14:tracePt t="38901" x="4500563" y="2168525"/>
          <p14:tracePt t="38917" x="4479925" y="2135188"/>
          <p14:tracePt t="39430" x="4479925" y="2141538"/>
          <p14:tracePt t="39446" x="4479925" y="2149475"/>
          <p14:tracePt t="39454" x="4479925" y="2162175"/>
          <p14:tracePt t="39462" x="4479925" y="2174875"/>
          <p14:tracePt t="39468" x="4479925" y="2208213"/>
          <p14:tracePt t="39484" x="4479925" y="2233613"/>
          <p14:tracePt t="39500" x="4479925" y="2266950"/>
          <p14:tracePt t="39517" x="4479925" y="2311400"/>
          <p14:tracePt t="39534" x="4479925" y="2338388"/>
          <p14:tracePt t="39550" x="4467225" y="2390775"/>
          <p14:tracePt t="39567" x="4467225" y="2443163"/>
          <p14:tracePt t="39584" x="4494213" y="2501900"/>
          <p14:tracePt t="39600" x="4552950" y="2554288"/>
          <p14:tracePt t="39617" x="4578350" y="2566988"/>
          <p14:tracePt t="39634" x="4637088" y="2613025"/>
          <p14:tracePt t="39650" x="4729163" y="2644775"/>
          <p14:tracePt t="39667" x="4833938" y="2665413"/>
          <p14:tracePt t="39684" x="4964113" y="2678113"/>
          <p14:tracePt t="39700" x="5075238" y="2697163"/>
          <p14:tracePt t="39717" x="5192713" y="2697163"/>
          <p14:tracePt t="39734" x="5245100" y="2697163"/>
          <p14:tracePt t="39751" x="5310188" y="2697163"/>
          <p14:tracePt t="39767" x="5387975" y="2684463"/>
          <p14:tracePt t="39784" x="5434013" y="2678113"/>
          <p14:tracePt t="39800" x="5473700" y="2659063"/>
          <p14:tracePt t="39817" x="5519738" y="2651125"/>
          <p14:tracePt t="39834" x="5591175" y="2632075"/>
          <p14:tracePt t="39850" x="5630863" y="2598738"/>
          <p14:tracePt t="39867" x="5675313" y="2579688"/>
          <p14:tracePt t="39884" x="5708650" y="2566988"/>
          <p14:tracePt t="39900" x="5734050" y="2554288"/>
          <p14:tracePt t="39917" x="5761038" y="2527300"/>
          <p14:tracePt t="39934" x="5786438" y="2495550"/>
          <p14:tracePt t="39950" x="5807075" y="2474913"/>
          <p14:tracePt t="39967" x="5819775" y="2462213"/>
          <p14:tracePt t="39984" x="5826125" y="2449513"/>
          <p14:tracePt t="40000" x="5826125" y="2430463"/>
          <p14:tracePt t="40017" x="5832475" y="2416175"/>
          <p14:tracePt t="40034" x="5838825" y="2397125"/>
          <p14:tracePt t="40050" x="5845175" y="2378075"/>
          <p14:tracePt t="40067" x="5851525" y="2357438"/>
          <p14:tracePt t="40083" x="5859463" y="2351088"/>
          <p14:tracePt t="40100" x="5865813" y="2338388"/>
          <p14:tracePt t="40117" x="5865813" y="2325688"/>
          <p14:tracePt t="40117" x="5865813" y="2319338"/>
          <p14:tracePt t="40134" x="5865813" y="2311400"/>
          <p14:tracePt t="40150" x="5872163" y="2298700"/>
          <p14:tracePt t="40167" x="5872163" y="2292350"/>
          <p14:tracePt t="40184" x="5878513" y="2286000"/>
          <p14:tracePt t="40200" x="5878513" y="2273300"/>
          <p14:tracePt t="40217" x="5878513" y="2266950"/>
          <p14:tracePt t="40233" x="5878513" y="2260600"/>
          <p14:tracePt t="42382" x="5872163" y="2260600"/>
          <p14:tracePt t="42398" x="5865813" y="2260600"/>
          <p14:tracePt t="42550" x="5859463" y="2260600"/>
          <p14:tracePt t="42558" x="5845175" y="2266950"/>
          <p14:tracePt t="42566" x="5819775" y="2273300"/>
          <p14:tracePt t="42571" x="5767388" y="2286000"/>
          <p14:tracePt t="42583" x="5715000" y="2319338"/>
          <p14:tracePt t="42600" x="5656263" y="2338388"/>
          <p14:tracePt t="42617" x="5578475" y="2370138"/>
          <p14:tracePt t="42633" x="5505450" y="2403475"/>
          <p14:tracePt t="42650" x="5440363" y="2422525"/>
          <p14:tracePt t="42667" x="5349875" y="2443163"/>
          <p14:tracePt t="42683" x="5257800" y="2474913"/>
          <p14:tracePt t="42700" x="5153025" y="2501900"/>
          <p14:tracePt t="42717" x="5029200" y="2527300"/>
          <p14:tracePt t="42734" x="4911725" y="2547938"/>
          <p14:tracePt t="42750" x="4702175" y="2573338"/>
          <p14:tracePt t="42767" x="4559300" y="2573338"/>
          <p14:tracePt t="42783" x="4395788" y="2573338"/>
          <p14:tracePt t="42800" x="4244975" y="2573338"/>
          <p14:tracePt t="42817" x="4081463" y="2573338"/>
          <p14:tracePt t="42833" x="3905250" y="2573338"/>
          <p14:tracePt t="42850" x="3729038" y="2573338"/>
          <p14:tracePt t="42867" x="3546475" y="2573338"/>
          <p14:tracePt t="42883" x="3363913" y="2573338"/>
          <p14:tracePt t="42900" x="3181350" y="2573338"/>
          <p14:tracePt t="42917" x="3036888" y="2573338"/>
          <p14:tracePt t="42933" x="2925763" y="2573338"/>
          <p14:tracePt t="42950" x="2789238" y="2573338"/>
          <p14:tracePt t="42967" x="2697163" y="2573338"/>
          <p14:tracePt t="42983" x="2579688" y="2560638"/>
          <p14:tracePt t="43000" x="2430463" y="2554288"/>
          <p14:tracePt t="43017" x="2273300" y="2547938"/>
          <p14:tracePt t="43033" x="2135188" y="2547938"/>
          <p14:tracePt t="43050" x="2057400" y="2527300"/>
          <p14:tracePt t="43067" x="1958975" y="2495550"/>
          <p14:tracePt t="43083" x="1862138" y="2468563"/>
          <p14:tracePt t="43100" x="1763713" y="2443163"/>
          <p14:tracePt t="43117" x="1677988" y="2416175"/>
          <p14:tracePt t="43133" x="1606550" y="2409825"/>
          <p14:tracePt t="43150" x="1554163" y="2397125"/>
          <p14:tracePt t="43167" x="1535113" y="2378075"/>
          <p14:tracePt t="43183" x="1508125" y="2351088"/>
          <p14:tracePt t="43200" x="1470025" y="2311400"/>
          <p14:tracePt t="43217" x="1423988" y="2273300"/>
          <p14:tracePt t="43234" x="1377950" y="2239963"/>
          <p14:tracePt t="43250" x="1358900" y="2208213"/>
          <p14:tracePt t="43267" x="1319213" y="2168525"/>
          <p14:tracePt t="43284" x="1300163" y="2149475"/>
          <p14:tracePt t="43301" x="1266825" y="2116138"/>
          <p14:tracePt t="43317" x="1247775" y="2109788"/>
          <p14:tracePt t="43334" x="1247775" y="2103438"/>
          <p14:tracePt t="43350" x="1241425" y="2103438"/>
          <p14:tracePt t="44430" x="1241425" y="2109788"/>
          <p14:tracePt t="44446" x="1241425" y="2116138"/>
          <p14:tracePt t="44462" x="1241425" y="2128838"/>
          <p14:tracePt t="44470" x="1241425" y="2135188"/>
          <p14:tracePt t="44483" x="1241425" y="2141538"/>
          <p14:tracePt t="44484" x="1235075" y="2168525"/>
          <p14:tracePt t="44500" x="1235075" y="2181225"/>
          <p14:tracePt t="44516" x="1235075" y="2193925"/>
          <p14:tracePt t="44533" x="1235075" y="2201863"/>
          <p14:tracePt t="44550" x="1241425" y="2201863"/>
          <p14:tracePt t="44566" x="1241425" y="2208213"/>
          <p14:tracePt t="44583" x="1247775" y="2208213"/>
          <p14:tracePt t="44599" x="1254125" y="2208213"/>
          <p14:tracePt t="44616" x="1266825" y="2208213"/>
          <p14:tracePt t="44633" x="1279525" y="2208213"/>
          <p14:tracePt t="44649" x="1287463" y="2214563"/>
          <p14:tracePt t="44666" x="1266825" y="2214563"/>
          <p14:tracePt t="44683" x="1260475" y="2214563"/>
          <p14:tracePt t="44942" x="1260475" y="2220913"/>
          <p14:tracePt t="44958" x="1254125" y="2220913"/>
          <p14:tracePt t="44973" x="1254125" y="2227263"/>
          <p14:tracePt t="44974" x="1247775" y="2233613"/>
          <p14:tracePt t="44983" x="1235075" y="2233613"/>
          <p14:tracePt t="44999" x="1201738" y="2233613"/>
          <p14:tracePt t="45016" x="1176338" y="2239963"/>
          <p14:tracePt t="45032" x="1149350" y="2239963"/>
          <p14:tracePt t="45049" x="1109663" y="2246313"/>
          <p14:tracePt t="45066" x="1096963" y="2252663"/>
          <p14:tracePt t="45083" x="1084263" y="2252663"/>
          <p14:tracePt t="45099" x="1077913" y="2252663"/>
          <p14:tracePt t="45390" x="1071563" y="2252663"/>
          <p14:tracePt t="45398" x="1038225" y="2252663"/>
          <p14:tracePt t="45407" x="1019175" y="2252663"/>
          <p14:tracePt t="45416" x="979488" y="2252663"/>
          <p14:tracePt t="45433" x="966788" y="2252663"/>
          <p14:tracePt t="45542" x="966788" y="2246313"/>
          <p14:tracePt t="45550" x="973138" y="2246313"/>
          <p14:tracePt t="45558" x="979488" y="2239963"/>
          <p14:tracePt t="45582" x="1006475" y="2239963"/>
          <p14:tracePt t="45582" x="1031875" y="2233613"/>
          <p14:tracePt t="45599" x="1050925" y="2233613"/>
          <p14:tracePt t="45616" x="1084263" y="2233613"/>
          <p14:tracePt t="45632" x="1103313" y="2233613"/>
          <p14:tracePt t="45649" x="1130300" y="2233613"/>
          <p14:tracePt t="45666" x="1176338" y="2233613"/>
          <p14:tracePt t="45682" x="1220788" y="2233613"/>
          <p14:tracePt t="45699" x="1300163" y="2239963"/>
          <p14:tracePt t="45716" x="1390650" y="2246313"/>
          <p14:tracePt t="45732" x="1495425" y="2260600"/>
          <p14:tracePt t="45749" x="1600200" y="2266950"/>
          <p14:tracePt t="45766" x="1770063" y="2266950"/>
          <p14:tracePt t="45782" x="1862138" y="2266950"/>
          <p14:tracePt t="45799" x="1952625" y="2266950"/>
          <p14:tracePt t="45816" x="2032000" y="2266950"/>
          <p14:tracePt t="45832" x="2116138" y="2266950"/>
          <p14:tracePt t="45849" x="2187575" y="2266950"/>
          <p14:tracePt t="45865" x="2227263" y="2260600"/>
          <p14:tracePt t="45882" x="2266950" y="2260600"/>
          <p14:tracePt t="45899" x="2298700" y="2252663"/>
          <p14:tracePt t="45916" x="2325688" y="2252663"/>
          <p14:tracePt t="45932" x="2338388" y="2252663"/>
          <p14:tracePt t="45949" x="2357438" y="2246313"/>
          <p14:tracePt t="45965" x="2390775" y="2246313"/>
          <p14:tracePt t="45982" x="2416175" y="2246313"/>
          <p14:tracePt t="45999" x="2449513" y="2246313"/>
          <p14:tracePt t="46016" x="2495550" y="2239963"/>
          <p14:tracePt t="46032" x="2527300" y="2233613"/>
          <p14:tracePt t="46049" x="2560638" y="2233613"/>
          <p14:tracePt t="46066" x="2579688" y="2227263"/>
          <p14:tracePt t="46082" x="2592388" y="2227263"/>
          <p14:tracePt t="46099" x="2598738" y="2220913"/>
          <p14:tracePt t="46214" x="2586038" y="2220913"/>
          <p14:tracePt t="46222" x="2566988" y="2220913"/>
          <p14:tracePt t="46230" x="2540000" y="2220913"/>
          <p14:tracePt t="46233" x="2455863" y="2220913"/>
          <p14:tracePt t="46249" x="2357438" y="2227263"/>
          <p14:tracePt t="46265" x="2239963" y="2227263"/>
          <p14:tracePt t="46282" x="2128838" y="2227263"/>
          <p14:tracePt t="46299" x="1998663" y="2227263"/>
          <p14:tracePt t="46315" x="1881188" y="2227263"/>
          <p14:tracePt t="46332" x="1751013" y="2227263"/>
          <p14:tracePt t="46349" x="1619250" y="2227263"/>
          <p14:tracePt t="46365" x="1495425" y="2227263"/>
          <p14:tracePt t="46382" x="1312863" y="2239963"/>
          <p14:tracePt t="46399" x="1201738" y="2252663"/>
          <p14:tracePt t="46415" x="1103313" y="2266950"/>
          <p14:tracePt t="46432" x="1006475" y="2279650"/>
          <p14:tracePt t="46449" x="933450" y="2292350"/>
          <p14:tracePt t="46465" x="881063" y="2298700"/>
          <p14:tracePt t="46482" x="842963" y="2305050"/>
          <p14:tracePt t="46499" x="809625" y="2305050"/>
          <p14:tracePt t="46515" x="796925" y="2305050"/>
          <p14:tracePt t="46532" x="790575" y="2305050"/>
          <p14:tracePt t="46686" x="796925" y="2305050"/>
          <p14:tracePt t="46694" x="803275" y="2305050"/>
          <p14:tracePt t="46702" x="822325" y="2305050"/>
          <p14:tracePt t="46710" x="836613" y="2305050"/>
          <p14:tracePt t="46718" x="881063" y="2298700"/>
          <p14:tracePt t="46732" x="933450" y="2298700"/>
          <p14:tracePt t="46748" x="973138" y="2292350"/>
          <p14:tracePt t="46765" x="1012825" y="2292350"/>
          <p14:tracePt t="46782" x="1019175" y="2292350"/>
          <p14:tracePt t="48038" x="1019175" y="2298700"/>
          <p14:tracePt t="48054" x="1025525" y="2298700"/>
          <p14:tracePt t="48094" x="1025525" y="2305050"/>
          <p14:tracePt t="48102" x="1038225" y="2305050"/>
          <p14:tracePt t="48110" x="1044575" y="2305050"/>
          <p14:tracePt t="48115" x="1077913" y="2305050"/>
          <p14:tracePt t="48131" x="1117600" y="2305050"/>
          <p14:tracePt t="48148" x="1195388" y="2305050"/>
          <p14:tracePt t="48165" x="1300163" y="2305050"/>
          <p14:tracePt t="48181" x="1404938" y="2305050"/>
          <p14:tracePt t="48198" x="1547813" y="2305050"/>
          <p14:tracePt t="48215" x="1606550" y="2305050"/>
          <p14:tracePt t="48231" x="1646238" y="2305050"/>
          <p14:tracePt t="48248" x="1677988" y="2305050"/>
          <p14:tracePt t="48265" x="1698625" y="2305050"/>
          <p14:tracePt t="48281" x="1724025" y="2305050"/>
          <p14:tracePt t="48298" x="1763713" y="2292350"/>
          <p14:tracePt t="48315" x="1809750" y="2292350"/>
          <p14:tracePt t="48331" x="1847850" y="2286000"/>
          <p14:tracePt t="48348" x="1874838" y="2279650"/>
          <p14:tracePt t="48364" x="1906588" y="2273300"/>
          <p14:tracePt t="48381" x="1933575" y="2266950"/>
          <p14:tracePt t="48398" x="1958975" y="2266950"/>
          <p14:tracePt t="48415" x="1979613" y="2266950"/>
          <p14:tracePt t="48431" x="1985963" y="2266950"/>
          <p14:tracePt t="48742" x="1998663" y="2260600"/>
          <p14:tracePt t="48750" x="2011363" y="2260600"/>
          <p14:tracePt t="48761" x="2017713" y="2260600"/>
          <p14:tracePt t="48766" x="2024063" y="2260600"/>
          <p14:tracePt t="49750" x="2017713" y="2260600"/>
          <p14:tracePt t="49766" x="2011363" y="2266950"/>
          <p14:tracePt t="49782" x="2005013" y="2266950"/>
          <p14:tracePt t="50110" x="2011363" y="2266950"/>
          <p14:tracePt t="50118" x="2024063" y="2266950"/>
          <p14:tracePt t="50126" x="2038350" y="2266950"/>
          <p14:tracePt t="50134" x="2057400" y="2266950"/>
          <p14:tracePt t="50147" x="2076450" y="2266950"/>
          <p14:tracePt t="50150" x="2122488" y="2266950"/>
          <p14:tracePt t="50164" x="2155825" y="2279650"/>
          <p14:tracePt t="50358" x="2155825" y="2273300"/>
          <p14:tracePt t="50366" x="2155825" y="2266950"/>
          <p14:tracePt t="50379" x="2162175" y="2266950"/>
          <p14:tracePt t="50382" x="2162175" y="2260600"/>
          <p14:tracePt t="50462" x="2149475" y="2260600"/>
          <p14:tracePt t="50470" x="2149475" y="2266950"/>
          <p14:tracePt t="50488" x="2149475" y="2273300"/>
          <p14:tracePt t="50550" x="2149475" y="2266950"/>
          <p14:tracePt t="50556" x="2155825" y="2266950"/>
          <p14:tracePt t="50566" x="2168525" y="2260600"/>
          <p14:tracePt t="50574" x="2181225" y="2246313"/>
          <p14:tracePt t="50582" x="2208213" y="2227263"/>
          <p14:tracePt t="50597" x="2220913" y="2208213"/>
          <p14:tracePt t="50678" x="2208213" y="2208213"/>
          <p14:tracePt t="50694" x="2208213" y="2214563"/>
          <p14:tracePt t="50750" x="2214563" y="2214563"/>
          <p14:tracePt t="50782" x="2214563" y="2208213"/>
          <p14:tracePt t="51254" x="2220913" y="2201863"/>
          <p14:tracePt t="51278" x="2220913" y="2193925"/>
          <p14:tracePt t="51286" x="2208213" y="2174875"/>
          <p14:tracePt t="51297" x="2174875" y="2141538"/>
          <p14:tracePt t="51302" x="2103438" y="2076450"/>
          <p14:tracePt t="51614" x="2097088" y="2076450"/>
          <p14:tracePt t="51622" x="2090738" y="2076450"/>
          <p14:tracePt t="51662" x="2103438" y="2076450"/>
          <p14:tracePt t="51670" x="2122488" y="2076450"/>
          <p14:tracePt t="51681" x="2149475" y="2076450"/>
          <p14:tracePt t="51681" x="2214563" y="2076450"/>
          <p14:tracePt t="51697" x="2273300" y="2076450"/>
          <p14:tracePt t="51713" x="2363788" y="2076450"/>
          <p14:tracePt t="51730" x="2455863" y="2076450"/>
          <p14:tracePt t="51747" x="2560638" y="2076450"/>
          <p14:tracePt t="51763" x="2690813" y="2076450"/>
          <p14:tracePt t="51780" x="2847975" y="2076450"/>
          <p14:tracePt t="51796" x="3024188" y="2076450"/>
          <p14:tracePt t="51813" x="3187700" y="2076450"/>
          <p14:tracePt t="51830" x="3409950" y="2063750"/>
          <p14:tracePt t="51847" x="3521075" y="2044700"/>
          <p14:tracePt t="51863" x="3624263" y="2017713"/>
          <p14:tracePt t="51880" x="3697288" y="1973263"/>
          <p14:tracePt t="51896" x="3762375" y="1920875"/>
          <p14:tracePt t="51913" x="3840163" y="1874838"/>
          <p14:tracePt t="51930" x="3911600" y="1822450"/>
          <p14:tracePt t="51946" x="3963988" y="1763713"/>
          <p14:tracePt t="51963" x="4022725" y="1698625"/>
          <p14:tracePt t="51980" x="4068763" y="1646238"/>
          <p14:tracePt t="51996" x="4108450" y="1593850"/>
          <p14:tracePt t="52013" x="4148138" y="1541463"/>
          <p14:tracePt t="52030" x="4206875" y="1476375"/>
          <p14:tracePt t="52047" x="4232275" y="1443038"/>
          <p14:tracePt t="52063" x="4244975" y="1423988"/>
          <p14:tracePt t="52198" x="4251325" y="1417638"/>
          <p14:tracePt t="52454" x="4244975" y="1417638"/>
          <p14:tracePt t="52462" x="4238625" y="1417638"/>
          <p14:tracePt t="52470" x="4225925" y="1417638"/>
          <p14:tracePt t="52480" x="4198938" y="1423988"/>
          <p14:tracePt t="52497" x="4173538" y="1423988"/>
          <p14:tracePt t="52513" x="4154488" y="1423988"/>
          <p14:tracePt t="52530" x="4121150" y="1430338"/>
          <p14:tracePt t="52546" x="4095750" y="1430338"/>
          <p14:tracePt t="52563" x="4081463" y="1430338"/>
          <p14:tracePt t="52580" x="4068763" y="1430338"/>
          <p14:tracePt t="52596" x="4062413" y="1430338"/>
          <p14:tracePt t="52613" x="4056063" y="1430338"/>
          <p14:tracePt t="52630" x="4049713" y="1430338"/>
          <p14:tracePt t="52726" x="4056063" y="1430338"/>
          <p14:tracePt t="52734" x="4062413" y="1430338"/>
          <p14:tracePt t="52734" x="4081463" y="1430338"/>
          <p14:tracePt t="52746" x="4160838" y="1430338"/>
          <p14:tracePt t="52763" x="4251325" y="1430338"/>
          <p14:tracePt t="52780" x="4362450" y="1443038"/>
          <p14:tracePt t="52796" x="4473575" y="1449388"/>
          <p14:tracePt t="52813" x="4572000" y="1463675"/>
          <p14:tracePt t="52829" x="4630738" y="1470025"/>
          <p14:tracePt t="52974" x="4624388" y="1470025"/>
          <p14:tracePt t="53006" x="4618038" y="1470025"/>
          <p14:tracePt t="53094" x="4624388" y="1470025"/>
          <p14:tracePt t="53110" x="4649788" y="1470025"/>
          <p14:tracePt t="53118" x="4689475" y="1470025"/>
          <p14:tracePt t="53129" x="4748213" y="1470025"/>
          <p14:tracePt t="53130" x="4865688" y="1470025"/>
          <p14:tracePt t="53146" x="5022850" y="1470025"/>
          <p14:tracePt t="53163" x="5186363" y="1470025"/>
          <p14:tracePt t="53179" x="5375275" y="1470025"/>
          <p14:tracePt t="53196" x="5557838" y="1470025"/>
          <p14:tracePt t="53213" x="5715000" y="1470025"/>
          <p14:tracePt t="53229" x="5924550" y="1470025"/>
          <p14:tracePt t="53246" x="6094413" y="1455738"/>
          <p14:tracePt t="53263" x="6276975" y="1455738"/>
          <p14:tracePt t="53279" x="6413500" y="1455738"/>
          <p14:tracePt t="53296" x="6511925" y="1455738"/>
          <p14:tracePt t="53313" x="6564313" y="1455738"/>
          <p14:tracePt t="53329" x="6596063" y="1455738"/>
          <p14:tracePt t="53346" x="6610350" y="1455738"/>
          <p14:tracePt t="53382" x="6616700" y="1455738"/>
          <p14:tracePt t="53391" x="6629400" y="1455738"/>
          <p14:tracePt t="53399" x="6642100" y="1455738"/>
          <p14:tracePt t="53413" x="6675438" y="1455738"/>
          <p14:tracePt t="53429" x="6688138" y="1455738"/>
          <p14:tracePt t="54766" x="6681788" y="1455738"/>
          <p14:tracePt t="54790" x="6675438" y="1455738"/>
          <p14:tracePt t="54810" x="6669088" y="1463675"/>
          <p14:tracePt t="54818" x="6662738" y="1463675"/>
          <p14:tracePt t="54829" x="6642100" y="1470025"/>
          <p14:tracePt t="54829" x="6629400" y="1476375"/>
          <p14:tracePt t="54846" x="6589713" y="1489075"/>
          <p14:tracePt t="54862" x="6537325" y="1501775"/>
          <p14:tracePt t="54879" x="6453188" y="1528763"/>
          <p14:tracePt t="54895" x="6367463" y="1547813"/>
          <p14:tracePt t="54912" x="6218238" y="1587500"/>
          <p14:tracePt t="54929" x="5989638" y="1619250"/>
          <p14:tracePt t="54945" x="5702300" y="1665288"/>
          <p14:tracePt t="54962" x="5461000" y="1717675"/>
          <p14:tracePt t="54979" x="5186363" y="1776413"/>
          <p14:tracePt t="54995" x="4930775" y="1809750"/>
          <p14:tracePt t="55012" x="4708525" y="1862138"/>
          <p14:tracePt t="55029" x="4454525" y="1893888"/>
          <p14:tracePt t="55045" x="4179888" y="1946275"/>
          <p14:tracePt t="55062" x="3963988" y="1985963"/>
          <p14:tracePt t="55079" x="3729038" y="2017713"/>
          <p14:tracePt t="55095" x="3513138" y="2044700"/>
          <p14:tracePt t="55112" x="3336925" y="2063750"/>
          <p14:tracePt t="55128" x="3175000" y="2076450"/>
          <p14:tracePt t="55145" x="3043238" y="2076450"/>
          <p14:tracePt t="55162" x="2900363" y="2082800"/>
          <p14:tracePt t="55179" x="2782888" y="2082800"/>
          <p14:tracePt t="55196" x="2684463" y="2082800"/>
          <p14:tracePt t="55212" x="2579688" y="2082800"/>
          <p14:tracePt t="55228" x="2481263" y="2082800"/>
          <p14:tracePt t="55245" x="2332038" y="2082800"/>
          <p14:tracePt t="55262" x="2239963" y="2090738"/>
          <p14:tracePt t="55278" x="2181225" y="2109788"/>
          <p14:tracePt t="55295" x="2149475" y="2122488"/>
          <p14:tracePt t="55312" x="2135188" y="2122488"/>
          <p14:tracePt t="55328" x="2135188" y="2128838"/>
          <p14:tracePt t="55345" x="2128838" y="2128838"/>
          <p14:tracePt t="55362" x="2109788" y="2128838"/>
          <p14:tracePt t="55379" x="2082800" y="2141538"/>
          <p14:tracePt t="55395" x="2070100" y="2141538"/>
          <p14:tracePt t="55413" x="2057400" y="2141538"/>
          <p14:tracePt t="55429" x="2051050" y="2141538"/>
          <p14:tracePt t="55445" x="2038350" y="2149475"/>
          <p14:tracePt t="55462" x="2011363" y="2155825"/>
          <p14:tracePt t="55478" x="1985963" y="2162175"/>
          <p14:tracePt t="55495" x="1958975" y="2174875"/>
          <p14:tracePt t="55512" x="1946275" y="2187575"/>
          <p14:tracePt t="55694" x="1958975" y="2187575"/>
          <p14:tracePt t="55702" x="1973263" y="2187575"/>
          <p14:tracePt t="55704" x="1985963" y="2187575"/>
          <p14:tracePt t="55712" x="2038350" y="2187575"/>
          <p14:tracePt t="55728" x="2128838" y="2187575"/>
          <p14:tracePt t="55745" x="2239963" y="2193925"/>
          <p14:tracePt t="55762" x="2390775" y="2193925"/>
          <p14:tracePt t="55778" x="2527300" y="2193925"/>
          <p14:tracePt t="55795" x="2632075" y="2193925"/>
          <p14:tracePt t="55812" x="2703513" y="2193925"/>
          <p14:tracePt t="55828" x="2776538" y="2193925"/>
          <p14:tracePt t="55845" x="2906713" y="2193925"/>
          <p14:tracePt t="55862" x="3011488" y="2201863"/>
          <p14:tracePt t="55878" x="3128963" y="2201863"/>
          <p14:tracePt t="55895" x="3246438" y="2201863"/>
          <p14:tracePt t="55912" x="3363913" y="2208213"/>
          <p14:tracePt t="55928" x="3475038" y="2208213"/>
          <p14:tracePt t="55945" x="3598863" y="2208213"/>
          <p14:tracePt t="55961" x="3716338" y="2208213"/>
          <p14:tracePt t="55978" x="3860800" y="2208213"/>
          <p14:tracePt t="55995" x="3978275" y="2208213"/>
          <p14:tracePt t="56012" x="4108450" y="2208213"/>
          <p14:tracePt t="56028" x="4206875" y="2208213"/>
          <p14:tracePt t="56045" x="4310063" y="2208213"/>
          <p14:tracePt t="56061" x="4460875" y="2214563"/>
          <p14:tracePt t="56078" x="4565650" y="2214563"/>
          <p14:tracePt t="56095" x="4702175" y="2214563"/>
          <p14:tracePt t="56111" x="4833938" y="2214563"/>
          <p14:tracePt t="56128" x="4957763" y="2227263"/>
          <p14:tracePt t="56145" x="5041900" y="2227263"/>
          <p14:tracePt t="56161" x="5127625" y="2233613"/>
          <p14:tracePt t="56178" x="5165725" y="2227263"/>
          <p14:tracePt t="56195" x="5232400" y="2227263"/>
          <p14:tracePt t="56212" x="5291138" y="2227263"/>
          <p14:tracePt t="56228" x="5368925" y="2227263"/>
          <p14:tracePt t="56245" x="5467350" y="2227263"/>
          <p14:tracePt t="56261" x="5610225" y="2227263"/>
          <p14:tracePt t="56278" x="5715000" y="2227263"/>
          <p14:tracePt t="56295" x="5826125" y="2239963"/>
          <p14:tracePt t="56311" x="5918200" y="2239963"/>
          <p14:tracePt t="56328" x="5983288" y="2239963"/>
          <p14:tracePt t="56345" x="6027738" y="2239963"/>
          <p14:tracePt t="56361" x="6035675" y="2239963"/>
          <p14:tracePt t="56854" x="6048375" y="2239963"/>
          <p14:tracePt t="56862" x="6073775" y="2239963"/>
          <p14:tracePt t="56870" x="6100763" y="2239963"/>
          <p14:tracePt t="56878" x="6138863" y="2246313"/>
          <p14:tracePt t="56892" x="6153150" y="2246313"/>
          <p14:tracePt t="56894" x="6178550" y="2246313"/>
          <p14:tracePt t="56911" x="6211888" y="2246313"/>
          <p14:tracePt t="56928" x="6230938" y="2246313"/>
          <p14:tracePt t="56944" x="6256338" y="2239963"/>
          <p14:tracePt t="56961" x="6289675" y="2239963"/>
          <p14:tracePt t="56978" x="6308725" y="2227263"/>
          <p14:tracePt t="56994" x="6329363" y="2227263"/>
          <p14:tracePt t="57011" x="6348413" y="2220913"/>
          <p14:tracePt t="57028" x="6367463" y="2208213"/>
          <p14:tracePt t="57044" x="6375400" y="2187575"/>
          <p14:tracePt t="57061" x="6400800" y="2141538"/>
          <p14:tracePt t="57078" x="6419850" y="2103438"/>
          <p14:tracePt t="57094" x="6434138" y="2076450"/>
          <p14:tracePt t="57111" x="6440488" y="2051050"/>
          <p14:tracePt t="57128" x="6440488" y="2024063"/>
          <p14:tracePt t="57144" x="6440488" y="1998663"/>
          <p14:tracePt t="57161" x="6426200" y="1979613"/>
          <p14:tracePt t="57178" x="6407150" y="1952625"/>
          <p14:tracePt t="57195" x="6388100" y="1939925"/>
          <p14:tracePt t="57211" x="6354763" y="1920875"/>
          <p14:tracePt t="57228" x="6296025" y="1893888"/>
          <p14:tracePt t="57244" x="6165850" y="1862138"/>
          <p14:tracePt t="57261" x="5976938" y="1789113"/>
          <p14:tracePt t="57278" x="5813425" y="1724025"/>
          <p14:tracePt t="57294" x="5668963" y="1692275"/>
          <p14:tracePt t="57311" x="5532438" y="1677988"/>
          <p14:tracePt t="57328" x="5375275" y="1658938"/>
          <p14:tracePt t="57344" x="5199063" y="1658938"/>
          <p14:tracePt t="57361" x="5041900" y="1658938"/>
          <p14:tracePt t="57378" x="4892675" y="1658938"/>
          <p14:tracePt t="57394" x="4760913" y="1658938"/>
          <p14:tracePt t="57411" x="4643438" y="1652588"/>
          <p14:tracePt t="57428" x="4532313" y="1652588"/>
          <p14:tracePt t="57445" x="4395788" y="1652588"/>
          <p14:tracePt t="57461" x="4198938" y="1652588"/>
          <p14:tracePt t="57478" x="4081463" y="1652588"/>
          <p14:tracePt t="57494" x="3951288" y="1652588"/>
          <p14:tracePt t="57511" x="3808413" y="1652588"/>
          <p14:tracePt t="57528" x="3690938" y="1652588"/>
          <p14:tracePt t="57544" x="3552825" y="1652588"/>
          <p14:tracePt t="57561" x="3422650" y="1652588"/>
          <p14:tracePt t="57578" x="3292475" y="1652588"/>
          <p14:tracePt t="57594" x="3148013" y="1658938"/>
          <p14:tracePt t="57611" x="3017838" y="1658938"/>
          <p14:tracePt t="57628" x="2906713" y="1658938"/>
          <p14:tracePt t="57644" x="2808288" y="1658938"/>
          <p14:tracePt t="57661" x="2659063" y="1658938"/>
          <p14:tracePt t="57678" x="2579688" y="1658938"/>
          <p14:tracePt t="57694" x="2501900" y="1665288"/>
          <p14:tracePt t="57711" x="2397125" y="1671638"/>
          <p14:tracePt t="57728" x="2279650" y="1684338"/>
          <p14:tracePt t="57744" x="2155825" y="1704975"/>
          <p14:tracePt t="57761" x="2051050" y="1717675"/>
          <p14:tracePt t="57778" x="1958975" y="1736725"/>
          <p14:tracePt t="57795" x="1868488" y="1757363"/>
          <p14:tracePt t="57812" x="1809750" y="1776413"/>
          <p14:tracePt t="57829" x="1744663" y="1795463"/>
          <p14:tracePt t="57845" x="1665288" y="1835150"/>
          <p14:tracePt t="57862" x="1606550" y="1874838"/>
          <p14:tracePt t="57878" x="1541463" y="1933575"/>
          <p14:tracePt t="57895" x="1528763" y="1973263"/>
          <p14:tracePt t="57912" x="1528763" y="1985963"/>
          <p14:tracePt t="57928" x="1535113" y="2005013"/>
          <p14:tracePt t="57945" x="1560513" y="2044700"/>
          <p14:tracePt t="57962" x="1606550" y="2090738"/>
          <p14:tracePt t="57978" x="1665288" y="2122488"/>
          <p14:tracePt t="57995" x="1770063" y="2155825"/>
          <p14:tracePt t="58012" x="1887538" y="2193925"/>
          <p14:tracePt t="58029" x="2017713" y="2227263"/>
          <p14:tracePt t="58045" x="2122488" y="2239963"/>
          <p14:tracePt t="58062" x="2246313" y="2252663"/>
          <p14:tracePt t="58078" x="2443163" y="2252663"/>
          <p14:tracePt t="58095" x="2573338" y="2252663"/>
          <p14:tracePt t="58112" x="2730500" y="2260600"/>
          <p14:tracePt t="58128" x="2860675" y="2260600"/>
          <p14:tracePt t="58145" x="2984500" y="2260600"/>
          <p14:tracePt t="58162" x="3116263" y="2260600"/>
          <p14:tracePt t="58178" x="3265488" y="2260600"/>
          <p14:tracePt t="58195" x="3429000" y="2266950"/>
          <p14:tracePt t="58212" x="3611563" y="2266950"/>
          <p14:tracePt t="58229" x="3827463" y="2266950"/>
          <p14:tracePt t="58245" x="4056063" y="2266950"/>
          <p14:tracePt t="58262" x="4402138" y="2266950"/>
          <p14:tracePt t="58279" x="4546600" y="2266950"/>
          <p14:tracePt t="58295" x="4702175" y="2266950"/>
          <p14:tracePt t="58312" x="4806950" y="2266950"/>
          <p14:tracePt t="58328" x="4852988" y="2266950"/>
          <p14:tracePt t="58345" x="4859338" y="2266950"/>
          <p14:tracePt t="58670" x="4859338" y="2260600"/>
          <p14:tracePt t="58678" x="4859338" y="2252663"/>
          <p14:tracePt t="58686" x="4859338" y="2246313"/>
          <p14:tracePt t="58702" x="4859338" y="2233613"/>
          <p14:tracePt t="58711" x="4859338" y="2227263"/>
          <p14:tracePt t="58712" x="4859338" y="2208213"/>
          <p14:tracePt t="58728" x="4872038" y="2181225"/>
          <p14:tracePt t="58745" x="4872038" y="2168525"/>
          <p14:tracePt t="58761" x="4872038" y="2149475"/>
          <p14:tracePt t="58778" x="4859338" y="2128838"/>
          <p14:tracePt t="58795" x="4826000" y="2082800"/>
          <p14:tracePt t="58811" x="4781550" y="2051050"/>
          <p14:tracePt t="58828" x="4716463" y="1985963"/>
          <p14:tracePt t="58845" x="4611688" y="1927225"/>
          <p14:tracePt t="58861" x="4487863" y="1854200"/>
          <p14:tracePt t="58878" x="4238625" y="1730375"/>
          <p14:tracePt t="58895" x="4089400" y="1665288"/>
          <p14:tracePt t="58911" x="3932238" y="1606550"/>
          <p14:tracePt t="58928" x="3802063" y="1554163"/>
          <p14:tracePt t="58945" x="3644900" y="1495425"/>
          <p14:tracePt t="58961" x="3481388" y="1423988"/>
          <p14:tracePt t="58978" x="3305175" y="1338263"/>
          <p14:tracePt t="58995" x="3148013" y="1306513"/>
          <p14:tracePt t="59012" x="2997200" y="1287463"/>
          <p14:tracePt t="59028" x="2860675" y="1266825"/>
          <p14:tracePt t="59045" x="2730500" y="1266825"/>
          <p14:tracePt t="59061" x="2606675" y="1266825"/>
          <p14:tracePt t="59078" x="2422525" y="1266825"/>
          <p14:tracePt t="59095" x="2292350" y="1266825"/>
          <p14:tracePt t="59111" x="2168525" y="1266825"/>
          <p14:tracePt t="59128" x="2057400" y="1273175"/>
          <p14:tracePt t="59145" x="1927225" y="1287463"/>
          <p14:tracePt t="59161" x="1816100" y="1306513"/>
          <p14:tracePt t="59178" x="1711325" y="1325563"/>
          <p14:tracePt t="59195" x="1625600" y="1358900"/>
          <p14:tracePt t="59211" x="1528763" y="1384300"/>
          <p14:tracePt t="59228" x="1436688" y="1430338"/>
          <p14:tracePt t="59245" x="1352550" y="1495425"/>
          <p14:tracePt t="59261" x="1266825" y="1560513"/>
          <p14:tracePt t="59278" x="1168400" y="1633538"/>
          <p14:tracePt t="59294" x="1109663" y="1684338"/>
          <p14:tracePt t="59311" x="1071563" y="1744663"/>
          <p14:tracePt t="59328" x="1031875" y="1789113"/>
          <p14:tracePt t="59345" x="1006475" y="1835150"/>
          <p14:tracePt t="59361" x="985838" y="1862138"/>
          <p14:tracePt t="59378" x="979488" y="1881188"/>
          <p14:tracePt t="59395" x="979488" y="1887538"/>
          <p14:tracePt t="59558" x="973138" y="1887538"/>
          <p14:tracePt t="59575" x="966788" y="1887538"/>
          <p14:tracePt t="59582" x="966788" y="1881188"/>
          <p14:tracePt t="59590" x="954088" y="1874838"/>
          <p14:tracePt t="59598" x="933450" y="1854200"/>
          <p14:tracePt t="59611" x="908050" y="1828800"/>
          <p14:tracePt t="59628" x="895350" y="1822450"/>
          <p14:tracePt t="59645" x="889000" y="1822450"/>
          <p14:tracePt t="59661" x="889000" y="1816100"/>
          <p14:tracePt t="59702" x="881063" y="1816100"/>
          <p14:tracePt t="59798" x="889000" y="1816100"/>
          <p14:tracePt t="59808" x="895350" y="1828800"/>
          <p14:tracePt t="59814" x="908050" y="1828800"/>
          <p14:tracePt t="59822" x="920750" y="1841500"/>
          <p14:tracePt t="59830" x="939800" y="1854200"/>
          <p14:tracePt t="59844" x="960438" y="1874838"/>
          <p14:tracePt t="59861" x="966788" y="1881188"/>
          <p14:tracePt t="59990" x="966788" y="1874838"/>
          <p14:tracePt t="59998" x="979488" y="1868488"/>
          <p14:tracePt t="60006" x="985838" y="1847850"/>
          <p14:tracePt t="60014" x="1031875" y="1816100"/>
          <p14:tracePt t="60028" x="1058863" y="1795463"/>
          <p14:tracePt t="60044" x="1084263" y="1770063"/>
          <p14:tracePt t="60061" x="1090613" y="1763713"/>
          <p14:tracePt t="60150" x="1090613" y="1770063"/>
          <p14:tracePt t="60158" x="1090613" y="1776413"/>
          <p14:tracePt t="60166" x="1084263" y="1795463"/>
          <p14:tracePt t="60174" x="1077913" y="1809750"/>
          <p14:tracePt t="60182" x="1071563" y="1822450"/>
          <p14:tracePt t="60270" x="1071563" y="1816100"/>
          <p14:tracePt t="60278" x="1071563" y="1809750"/>
          <p14:tracePt t="60294" x="1071563" y="1776413"/>
          <p14:tracePt t="60294" x="1071563" y="1763713"/>
          <p14:tracePt t="60311" x="1071563" y="1757363"/>
          <p14:tracePt t="60838" x="1084263" y="1757363"/>
          <p14:tracePt t="60846" x="1130300" y="1757363"/>
          <p14:tracePt t="60853" x="1195388" y="1757363"/>
          <p14:tracePt t="60862" x="1279525" y="1757363"/>
          <p14:tracePt t="60870" x="1384300" y="1757363"/>
          <p14:tracePt t="60878" x="1730375" y="1736725"/>
          <p14:tracePt t="60894" x="2286000" y="1736725"/>
          <p14:tracePt t="60911" x="2554288" y="1730375"/>
          <p14:tracePt t="60927" x="2827338" y="1717675"/>
          <p14:tracePt t="60944" x="3089275" y="1704975"/>
          <p14:tracePt t="60961" x="3357563" y="1633538"/>
          <p14:tracePt t="60977" x="3690938" y="1547813"/>
          <p14:tracePt t="60994" x="3963988" y="1482725"/>
          <p14:tracePt t="61011" x="4232275" y="1455738"/>
          <p14:tracePt t="61027" x="4519613" y="1449388"/>
          <p14:tracePt t="61044" x="4741863" y="1449388"/>
          <p14:tracePt t="61061" x="4930775" y="1449388"/>
          <p14:tracePt t="61077" x="5100638" y="1449388"/>
          <p14:tracePt t="61094" x="5356225" y="1449388"/>
          <p14:tracePt t="61111" x="5511800" y="1449388"/>
          <p14:tracePt t="61127" x="5695950" y="1449388"/>
          <p14:tracePt t="61144" x="5838825" y="1449388"/>
          <p14:tracePt t="61160" x="5969000" y="1449388"/>
          <p14:tracePt t="61177" x="6094413" y="1443038"/>
          <p14:tracePt t="61194" x="6211888" y="1436688"/>
          <p14:tracePt t="61210" x="6296025" y="1436688"/>
          <p14:tracePt t="61227" x="6375400" y="1436688"/>
          <p14:tracePt t="61244" x="6446838" y="1436688"/>
          <p14:tracePt t="61261" x="6511925" y="1436688"/>
          <p14:tracePt t="61277" x="6551613" y="1430338"/>
          <p14:tracePt t="61294" x="6564313" y="1430338"/>
          <p14:tracePt t="61358" x="6557963" y="1430338"/>
          <p14:tracePt t="61366" x="6551613" y="1430338"/>
          <p14:tracePt t="61377" x="6537325" y="1430338"/>
          <p14:tracePt t="61381" x="6492875" y="1430338"/>
          <p14:tracePt t="61394" x="6394450" y="1436688"/>
          <p14:tracePt t="61411" x="6249988" y="1436688"/>
          <p14:tracePt t="61427" x="6048375" y="1436688"/>
          <p14:tracePt t="61444" x="5878513" y="1436688"/>
          <p14:tracePt t="61461" x="5695950" y="1423988"/>
          <p14:tracePt t="61477" x="5519738" y="1423988"/>
          <p14:tracePt t="61494" x="5310188" y="1423988"/>
          <p14:tracePt t="61510" x="5218113" y="1423988"/>
          <p14:tracePt t="61527" x="5121275" y="1423988"/>
          <p14:tracePt t="61544" x="4995863" y="1423988"/>
          <p14:tracePt t="61560" x="4899025" y="1423988"/>
          <p14:tracePt t="61577" x="4800600" y="1430338"/>
          <p14:tracePt t="61594" x="4741863" y="1436688"/>
          <p14:tracePt t="61610" x="4695825" y="1436688"/>
          <p14:tracePt t="61627" x="4683125" y="1436688"/>
          <p14:tracePt t="61734" x="4689475" y="1436688"/>
          <p14:tracePt t="61742" x="4708525" y="1436688"/>
          <p14:tracePt t="61750" x="4729163" y="1436688"/>
          <p14:tracePt t="61758" x="4754563" y="1436688"/>
          <p14:tracePt t="61766" x="4819650" y="1436688"/>
          <p14:tracePt t="61777" x="4905375" y="1436688"/>
          <p14:tracePt t="61794" x="4964113" y="1436688"/>
          <p14:tracePt t="61811" x="5029200" y="1443038"/>
          <p14:tracePt t="61827" x="5106988" y="1443038"/>
          <p14:tracePt t="61844" x="5180013" y="1443038"/>
          <p14:tracePt t="61860" x="5257800" y="1443038"/>
          <p14:tracePt t="61877" x="5362575" y="1443038"/>
          <p14:tracePt t="61894" x="5499100" y="1443038"/>
          <p14:tracePt t="61910" x="5610225" y="1443038"/>
          <p14:tracePt t="61927" x="5702300" y="1443038"/>
          <p14:tracePt t="61944" x="5807075" y="1443038"/>
          <p14:tracePt t="61960" x="5903913" y="1443038"/>
          <p14:tracePt t="61977" x="6002338" y="1443038"/>
          <p14:tracePt t="61993" x="6073775" y="1443038"/>
          <p14:tracePt t="62010" x="6126163" y="1443038"/>
          <p14:tracePt t="62027" x="6165850" y="1443038"/>
          <p14:tracePt t="62043" x="6197600" y="1436688"/>
          <p14:tracePt t="62060" x="6230938" y="1436688"/>
          <p14:tracePt t="62077" x="6256338" y="1436688"/>
          <p14:tracePt t="62094" x="6283325" y="1430338"/>
          <p14:tracePt t="62094" x="6289675" y="1430338"/>
          <p14:tracePt t="62110" x="6308725" y="1430338"/>
          <p14:tracePt t="62127" x="6323013" y="1430338"/>
          <p14:tracePt t="62143" x="6335713" y="1430338"/>
          <p14:tracePt t="62190" x="6342063" y="1430338"/>
          <p14:tracePt t="62694" x="6348413" y="1430338"/>
          <p14:tracePt t="63742" x="6348413" y="1443038"/>
          <p14:tracePt t="63750" x="6348413" y="1449388"/>
          <p14:tracePt t="63757" x="6354763" y="1455738"/>
          <p14:tracePt t="63762" x="6354763" y="1463675"/>
          <p14:tracePt t="63776" x="6354763" y="1470025"/>
          <p14:tracePt t="64110" x="6348413" y="1470025"/>
          <p14:tracePt t="64118" x="6342063" y="1470025"/>
          <p14:tracePt t="64126" x="6335713" y="1470025"/>
          <p14:tracePt t="64126" x="6323013" y="1476375"/>
          <p14:tracePt t="64143" x="6316663" y="1476375"/>
          <p14:tracePt t="64159" x="6302375" y="1489075"/>
          <p14:tracePt t="64176" x="6289675" y="1489075"/>
          <p14:tracePt t="64193" x="6264275" y="1516063"/>
          <p14:tracePt t="64209" x="6218238" y="1541463"/>
          <p14:tracePt t="64226" x="6172200" y="1600200"/>
          <p14:tracePt t="64243" x="6132513" y="1692275"/>
          <p14:tracePt t="64259" x="6073775" y="1782763"/>
          <p14:tracePt t="64276" x="6027738" y="1927225"/>
          <p14:tracePt t="64293" x="5983288" y="2116138"/>
          <p14:tracePt t="64309" x="5976938" y="2266950"/>
          <p14:tracePt t="64309" x="5976938" y="2338388"/>
          <p14:tracePt t="64326" x="6015038" y="2455863"/>
          <p14:tracePt t="64343" x="6061075" y="2560638"/>
          <p14:tracePt t="64359" x="6138863" y="2651125"/>
          <p14:tracePt t="64376" x="6218238" y="2743200"/>
          <p14:tracePt t="64393" x="6335713" y="2827338"/>
          <p14:tracePt t="64409" x="6453188" y="2854325"/>
          <p14:tracePt t="64426" x="6492875" y="2841625"/>
          <p14:tracePt t="64694" x="6492875" y="2835275"/>
          <p14:tracePt t="64702" x="6484938" y="2835275"/>
          <p14:tracePt t="64726" x="6472238" y="2835275"/>
          <p14:tracePt t="64734" x="6465888" y="2835275"/>
          <p14:tracePt t="64750" x="6453188" y="2841625"/>
          <p14:tracePt t="64758" x="6440488" y="2854325"/>
          <p14:tracePt t="64790" x="6434138" y="2847975"/>
          <p14:tracePt t="64798" x="6426200" y="2847975"/>
          <p14:tracePt t="64806" x="6419850" y="2847975"/>
          <p14:tracePt t="64813" x="6388100" y="2860675"/>
          <p14:tracePt t="64826" x="6342063" y="2887663"/>
          <p14:tracePt t="64842" x="6276975" y="2965450"/>
          <p14:tracePt t="64859" x="6191250" y="3055938"/>
          <p14:tracePt t="64876" x="6113463" y="3141663"/>
          <p14:tracePt t="64892" x="6035675" y="3233738"/>
          <p14:tracePt t="64909" x="5969000" y="3298825"/>
          <p14:tracePt t="64926" x="5949950" y="3376613"/>
          <p14:tracePt t="64942" x="5949950" y="3403600"/>
          <p14:tracePt t="64959" x="5949950" y="3422650"/>
          <p14:tracePt t="64976" x="5949950" y="3429000"/>
          <p14:tracePt t="65270" x="5937250" y="3435350"/>
          <p14:tracePt t="65281" x="5918200" y="3435350"/>
          <p14:tracePt t="65281" x="5891213" y="3435350"/>
          <p14:tracePt t="65292" x="5799138" y="3435350"/>
          <p14:tracePt t="65309" x="5681663" y="3435350"/>
          <p14:tracePt t="65325" x="5446713" y="3441700"/>
          <p14:tracePt t="65343" x="5329238" y="3454400"/>
          <p14:tracePt t="65359" x="5257800" y="3475038"/>
          <p14:tracePt t="65375" x="5251450" y="3475038"/>
          <p14:tracePt t="65430" x="5257800" y="3475038"/>
          <p14:tracePt t="65438" x="5297488" y="3475038"/>
          <p14:tracePt t="65447" x="5349875" y="3475038"/>
          <p14:tracePt t="65459" x="5480050" y="3475038"/>
          <p14:tracePt t="65476" x="5656263" y="3481388"/>
          <p14:tracePt t="65492" x="5930900" y="3481388"/>
          <p14:tracePt t="65509" x="6138863" y="3487738"/>
          <p14:tracePt t="65525" x="6354763" y="3506788"/>
          <p14:tracePt t="65542" x="6446838" y="3513138"/>
          <p14:tracePt t="65559" x="6459538" y="3521075"/>
          <p14:tracePt t="65622" x="6453188" y="3521075"/>
          <p14:tracePt t="65630" x="6440488" y="3521075"/>
          <p14:tracePt t="65642" x="6419850" y="3527425"/>
          <p14:tracePt t="65642" x="6329363" y="3527425"/>
          <p14:tracePt t="65659" x="6178550" y="3527425"/>
          <p14:tracePt t="65675" x="5949950" y="3527425"/>
          <p14:tracePt t="65692" x="5622925" y="3546475"/>
          <p14:tracePt t="65709" x="5408613" y="3552825"/>
          <p14:tracePt t="65725" x="5276850" y="3559175"/>
          <p14:tracePt t="65742" x="5245100" y="3559175"/>
          <p14:tracePt t="65759" x="5251450" y="3559175"/>
          <p14:tracePt t="65775" x="5297488" y="3559175"/>
          <p14:tracePt t="65792" x="5446713" y="3559175"/>
          <p14:tracePt t="65809" x="5695950" y="3559175"/>
          <p14:tracePt t="65825" x="6048375" y="3559175"/>
          <p14:tracePt t="65842" x="6354763" y="3559175"/>
          <p14:tracePt t="65859" x="6530975" y="3559175"/>
          <p14:tracePt t="65875" x="6616700" y="3565525"/>
          <p14:tracePt t="65892" x="6635750" y="3573463"/>
          <p14:tracePt t="65909" x="6629400" y="3573463"/>
          <p14:tracePt t="65925" x="6623050" y="3573463"/>
          <p14:tracePt t="65942" x="6499225" y="3559175"/>
          <p14:tracePt t="65958" x="6348413" y="3559175"/>
          <p14:tracePt t="65975" x="6191250" y="3559175"/>
          <p14:tracePt t="65992" x="6080125" y="3559175"/>
          <p14:tracePt t="66009" x="6035675" y="3559175"/>
          <p14:tracePt t="66025" x="6027738" y="3559175"/>
          <p14:tracePt t="66070" x="6035675" y="3559175"/>
          <p14:tracePt t="66078" x="6048375" y="3559175"/>
          <p14:tracePt t="66086" x="6088063" y="3559175"/>
          <p14:tracePt t="66094" x="6243638" y="3559175"/>
          <p14:tracePt t="66109" x="6400800" y="3559175"/>
          <p14:tracePt t="66125" x="6564313" y="3546475"/>
          <p14:tracePt t="66142" x="6694488" y="3546475"/>
          <p14:tracePt t="66158" x="6707188" y="3546475"/>
          <p14:tracePt t="67438" x="6700838" y="3546475"/>
          <p14:tracePt t="67446" x="6694488" y="3546475"/>
          <p14:tracePt t="67453" x="6675438" y="3546475"/>
          <p14:tracePt t="67458" x="6557963" y="3533775"/>
          <p14:tracePt t="67475" x="6367463" y="3513138"/>
          <p14:tracePt t="67492" x="6015038" y="3487738"/>
          <p14:tracePt t="67508" x="5440363" y="3363913"/>
          <p14:tracePt t="67525" x="4787900" y="3200400"/>
          <p14:tracePt t="67541" x="3808413" y="2952750"/>
          <p14:tracePt t="67558" x="3284538" y="2847975"/>
          <p14:tracePt t="67575" x="2854325" y="2768600"/>
          <p14:tracePt t="67591" x="2455863" y="2684463"/>
          <p14:tracePt t="67608" x="2208213" y="2678113"/>
          <p14:tracePt t="67625" x="2024063" y="2638425"/>
          <p14:tracePt t="67641" x="1847850" y="2598738"/>
          <p14:tracePt t="67658" x="1704975" y="2592388"/>
          <p14:tracePt t="67674" x="1581150" y="2579688"/>
          <p14:tracePt t="67691" x="1476375" y="2573338"/>
          <p14:tracePt t="67708" x="1358900" y="2554288"/>
          <p14:tracePt t="67725" x="1247775" y="2533650"/>
          <p14:tracePt t="67741" x="1130300" y="2495550"/>
          <p14:tracePt t="67758" x="933450" y="2436813"/>
          <p14:tracePt t="67774" x="803275" y="2378075"/>
          <p14:tracePt t="67791" x="692150" y="2344738"/>
          <p14:tracePt t="67808" x="608013" y="2292350"/>
          <p14:tracePt t="67825" x="555625" y="2260600"/>
          <p14:tracePt t="67841" x="549275" y="2252663"/>
          <p14:tracePt t="67886" x="549275" y="2246313"/>
          <p14:tracePt t="67902" x="549275" y="2233613"/>
          <p14:tracePt t="67910" x="561975" y="2220913"/>
          <p14:tracePt t="67917" x="587375" y="2201863"/>
          <p14:tracePt t="67924" x="652463" y="2174875"/>
          <p14:tracePt t="67941" x="731838" y="2155825"/>
          <p14:tracePt t="67941" x="769938" y="2141538"/>
          <p14:tracePt t="67958" x="803275" y="2128838"/>
          <p14:tracePt t="67974" x="822325" y="2116138"/>
          <p14:tracePt t="68030" x="815975" y="2116138"/>
          <p14:tracePt t="68038" x="809625" y="2116138"/>
          <p14:tracePt t="68046" x="796925" y="2116138"/>
          <p14:tracePt t="68058" x="763588" y="2109788"/>
          <p14:tracePt t="68058" x="698500" y="2109788"/>
          <p14:tracePt t="68074" x="614363" y="2109788"/>
          <p14:tracePt t="68091" x="522288" y="2109788"/>
          <p14:tracePt t="68108" x="431800" y="2109788"/>
          <p14:tracePt t="68124" x="392113" y="2109788"/>
          <p14:tracePt t="68141" x="379413" y="2109788"/>
          <p14:tracePt t="68510" x="385763" y="2109788"/>
          <p14:tracePt t="68526" x="392113" y="2109788"/>
          <p14:tracePt t="68534" x="398463" y="2109788"/>
          <p14:tracePt t="68542" x="431800" y="2109788"/>
          <p14:tracePt t="68558" x="457200" y="2109788"/>
          <p14:tracePt t="68558" x="509588" y="2122488"/>
          <p14:tracePt t="68574" x="587375" y="2141538"/>
          <p14:tracePt t="68591" x="704850" y="2174875"/>
          <p14:tracePt t="68607" x="809625" y="2181225"/>
          <p14:tracePt t="68624" x="920750" y="2187575"/>
          <p14:tracePt t="68641" x="1071563" y="2187575"/>
          <p14:tracePt t="68657" x="1266825" y="2187575"/>
          <p14:tracePt t="68674" x="1566863" y="2174875"/>
          <p14:tracePt t="68691" x="1887538" y="2168525"/>
          <p14:tracePt t="68707" x="2116138" y="2149475"/>
          <p14:tracePt t="68724" x="2273300" y="2128838"/>
          <p14:tracePt t="68741" x="2370138" y="2070100"/>
          <p14:tracePt t="68757" x="2540000" y="1946275"/>
          <p14:tracePt t="68774" x="2651125" y="1862138"/>
          <p14:tracePt t="68791" x="2789238" y="1795463"/>
          <p14:tracePt t="68807" x="2913063" y="1744663"/>
          <p14:tracePt t="68824" x="2990850" y="1704975"/>
          <p14:tracePt t="68841" x="3036888" y="1671638"/>
          <p14:tracePt t="68857" x="3082925" y="1633538"/>
          <p14:tracePt t="68874" x="3108325" y="1606550"/>
          <p14:tracePt t="68891" x="3135313" y="1574800"/>
          <p14:tracePt t="68908" x="3187700" y="1522413"/>
          <p14:tracePt t="68924" x="3278188" y="1495425"/>
          <p14:tracePt t="68941" x="3382963" y="1455738"/>
          <p14:tracePt t="68957" x="3559175" y="1443038"/>
          <p14:tracePt t="68974" x="3663950" y="1436688"/>
          <p14:tracePt t="68991" x="3775075" y="1436688"/>
          <p14:tracePt t="69008" x="3879850" y="1436688"/>
          <p14:tracePt t="69024" x="3990975" y="1436688"/>
          <p14:tracePt t="69041" x="4075113" y="1436688"/>
          <p14:tracePt t="69057" x="4127500" y="1423988"/>
          <p14:tracePt t="69074" x="4186238" y="1423988"/>
          <p14:tracePt t="69091" x="4232275" y="1423988"/>
          <p14:tracePt t="69108" x="4259263" y="1423988"/>
          <p14:tracePt t="69124" x="4265613" y="1423988"/>
          <p14:tracePt t="69214" x="4271963" y="1417638"/>
          <p14:tracePt t="69222" x="4284663" y="1417638"/>
          <p14:tracePt t="69230" x="4291013" y="1417638"/>
          <p14:tracePt t="69790" x="4271963" y="1417638"/>
          <p14:tracePt t="69802" x="4265613" y="1417638"/>
          <p14:tracePt t="69807" x="4251325" y="1430338"/>
          <p14:tracePt t="69807" x="4213225" y="1443038"/>
          <p14:tracePt t="69824" x="4173538" y="1470025"/>
          <p14:tracePt t="69840" x="4127500" y="1501775"/>
          <p14:tracePt t="69857" x="4049713" y="1560513"/>
          <p14:tracePt t="69874" x="3963988" y="1639888"/>
          <p14:tracePt t="69891" x="3827463" y="1717675"/>
          <p14:tracePt t="69907" x="3709988" y="1803400"/>
          <p14:tracePt t="69924" x="3533775" y="1912938"/>
          <p14:tracePt t="69940" x="3376613" y="1998663"/>
          <p14:tracePt t="69957" x="3219450" y="2082800"/>
          <p14:tracePt t="69974" x="2971800" y="2193925"/>
          <p14:tracePt t="69990" x="2795588" y="2266950"/>
          <p14:tracePt t="70007" x="2632075" y="2305050"/>
          <p14:tracePt t="70024" x="2443163" y="2363788"/>
          <p14:tracePt t="70040" x="2286000" y="2403475"/>
          <p14:tracePt t="70057" x="2141538" y="2422525"/>
          <p14:tracePt t="70074" x="1985963" y="2409825"/>
          <p14:tracePt t="70090" x="1854200" y="2403475"/>
          <p14:tracePt t="70107" x="1724025" y="2403475"/>
          <p14:tracePt t="70124" x="1600200" y="2403475"/>
          <p14:tracePt t="70140" x="1495425" y="2403475"/>
          <p14:tracePt t="70157" x="1390650" y="2403475"/>
          <p14:tracePt t="70174" x="1227138" y="2397125"/>
          <p14:tracePt t="70190" x="1123950" y="2390775"/>
          <p14:tracePt t="70207" x="1031875" y="2390775"/>
          <p14:tracePt t="70223" x="954088" y="2384425"/>
          <p14:tracePt t="70240" x="901700" y="2384425"/>
          <p14:tracePt t="70257" x="862013" y="2384425"/>
          <p14:tracePt t="70273" x="849313" y="2370138"/>
          <p14:tracePt t="70290" x="822325" y="2363788"/>
          <p14:tracePt t="70307" x="809625" y="2351088"/>
          <p14:tracePt t="70582" x="809625" y="2344738"/>
          <p14:tracePt t="70590" x="790575" y="2338388"/>
          <p14:tracePt t="70598" x="757238" y="2325688"/>
          <p14:tracePt t="70606" x="750888" y="2319338"/>
          <p14:tracePt t="70614" x="711200" y="2292350"/>
          <p14:tracePt t="70623" x="698500" y="2286000"/>
          <p14:tracePt t="70640" x="679450" y="2273300"/>
          <p14:tracePt t="70657" x="660400" y="2273300"/>
          <p14:tracePt t="70673" x="652463" y="2266950"/>
          <p14:tracePt t="70690" x="639763" y="2266950"/>
          <p14:tracePt t="70707" x="627063" y="2266950"/>
          <p14:tracePt t="70723" x="608013" y="2260600"/>
          <p14:tracePt t="70740" x="574675" y="2260600"/>
          <p14:tracePt t="70757" x="541338" y="2246313"/>
          <p14:tracePt t="70773" x="490538" y="2246313"/>
          <p14:tracePt t="70790" x="457200" y="2227263"/>
          <p14:tracePt t="70807" x="423863" y="2220913"/>
          <p14:tracePt t="70823" x="404813" y="2208213"/>
          <p14:tracePt t="70840" x="379413" y="2208213"/>
          <p14:tracePt t="70857" x="373063" y="2208213"/>
          <p14:tracePt t="70873" x="358775" y="2208213"/>
          <p14:tracePt t="70890" x="352425" y="2208213"/>
          <p14:tracePt t="70907" x="346075" y="2208213"/>
          <p14:tracePt t="70942" x="339725" y="2208213"/>
          <p14:tracePt t="70950" x="333375" y="2208213"/>
          <p14:tracePt t="70957" x="306388" y="2208213"/>
          <p14:tracePt t="70973" x="261938" y="2208213"/>
          <p14:tracePt t="70990" x="247650" y="2208213"/>
          <p14:tracePt t="71007" x="241300" y="2208213"/>
          <p14:tracePt t="71046" x="234950" y="2208213"/>
          <p14:tracePt t="71134" x="228600" y="2208213"/>
          <p14:tracePt t="71146" x="228600" y="2214563"/>
          <p14:tracePt t="71190" x="222250" y="2214563"/>
          <p14:tracePt t="71446" x="215900" y="2214563"/>
          <p14:tracePt t="71446" x="215900" y="2208213"/>
          <p14:tracePt t="71462" x="209550" y="2208213"/>
          <p14:tracePt t="71473" x="203200" y="2208213"/>
          <p14:tracePt t="71478" x="188913" y="2208213"/>
          <p14:tracePt t="71490" x="182563" y="2208213"/>
          <p14:tracePt t="71506" x="176213" y="2208213"/>
          <p14:tracePt t="71523" x="169863" y="2208213"/>
          <p14:tracePt t="71558" x="163513" y="2208213"/>
          <p14:tracePt t="71574" x="157163" y="2208213"/>
          <p14:tracePt t="71578" x="150813" y="2208213"/>
          <p14:tracePt t="71590" x="144463" y="2208213"/>
          <p14:tracePt t="71630" x="136525" y="2208213"/>
          <p14:tracePt t="71662" x="130175" y="2208213"/>
          <p14:tracePt t="71671" x="123825" y="2208213"/>
          <p14:tracePt t="71694" x="117475" y="2208213"/>
          <p14:tracePt t="71726" x="111125" y="2208213"/>
          <p14:tracePt t="71830" x="104775" y="2208213"/>
          <p14:tracePt t="72254" x="111125" y="2208213"/>
          <p14:tracePt t="72326" x="117475" y="2208213"/>
          <p14:tracePt t="72382" x="123825" y="2208213"/>
          <p14:tracePt t="72422" x="130175" y="2208213"/>
          <p14:tracePt t="72432" x="136525" y="2208213"/>
          <p14:tracePt t="72439" x="144463" y="2208213"/>
          <p14:tracePt t="72478" x="157163" y="2208213"/>
          <p14:tracePt t="72489" x="163513" y="2208213"/>
          <p14:tracePt t="72494" x="176213" y="2208213"/>
          <p14:tracePt t="72506" x="195263" y="2208213"/>
          <p14:tracePt t="72523" x="215900" y="2208213"/>
          <p14:tracePt t="72539" x="241300" y="2208213"/>
          <p14:tracePt t="72556" x="254000" y="2208213"/>
          <p14:tracePt t="72573" x="261938" y="2214563"/>
          <p14:tracePt t="72589" x="274638" y="2214563"/>
          <p14:tracePt t="72606" x="280988" y="2214563"/>
          <p14:tracePt t="72734" x="287338" y="2214563"/>
          <p14:tracePt t="72750" x="293688" y="2214563"/>
          <p14:tracePt t="73790" x="300038" y="2214563"/>
          <p14:tracePt t="73798" x="306388" y="2214563"/>
          <p14:tracePt t="73806" x="333375" y="2214563"/>
          <p14:tracePt t="73814" x="411163" y="2214563"/>
          <p14:tracePt t="73822" x="515938" y="2214563"/>
          <p14:tracePt t="73839" x="620713" y="2214563"/>
          <p14:tracePt t="73856" x="692150" y="2214563"/>
          <p14:tracePt t="73872" x="763588" y="2220913"/>
          <p14:tracePt t="73889" x="815975" y="2220913"/>
          <p14:tracePt t="73905" x="855663" y="2220913"/>
          <p14:tracePt t="73922" x="868363" y="2220913"/>
          <p14:tracePt t="73939" x="874713" y="2220913"/>
          <p14:tracePt t="75086" x="895350" y="2220913"/>
          <p14:tracePt t="75094" x="927100" y="2220913"/>
          <p14:tracePt t="75102" x="960438" y="2220913"/>
          <p14:tracePt t="75109" x="1050925" y="2220913"/>
          <p14:tracePt t="75122" x="1155700" y="2220913"/>
          <p14:tracePt t="75138" x="1266825" y="2220913"/>
          <p14:tracePt t="75155" x="1371600" y="2220913"/>
          <p14:tracePt t="75172" x="1501775" y="2220913"/>
          <p14:tracePt t="75188" x="1652588" y="2201863"/>
          <p14:tracePt t="75205" x="1965325" y="2174875"/>
          <p14:tracePt t="75222" x="2260600" y="2155825"/>
          <p14:tracePt t="75238" x="2638425" y="2149475"/>
          <p14:tracePt t="75255" x="2984500" y="2128838"/>
          <p14:tracePt t="75273" x="3317875" y="2097088"/>
          <p14:tracePt t="75289" x="3632200" y="2070100"/>
          <p14:tracePt t="75306" x="3978275" y="2057400"/>
          <p14:tracePt t="75323" x="4368800" y="2051050"/>
          <p14:tracePt t="75339" x="4611688" y="2032000"/>
          <p14:tracePt t="75356" x="4872038" y="2011363"/>
          <p14:tracePt t="75372" x="5062538" y="2005013"/>
          <p14:tracePt t="75389" x="5192713" y="1992313"/>
          <p14:tracePt t="75406" x="5368925" y="1979613"/>
          <p14:tracePt t="75423" x="5453063" y="1965325"/>
          <p14:tracePt t="75439" x="5532438" y="1952625"/>
          <p14:tracePt t="75457" x="5597525" y="1939925"/>
          <p14:tracePt t="75473" x="5675313" y="1927225"/>
          <p14:tracePt t="75489" x="5748338" y="1927225"/>
          <p14:tracePt t="75506" x="5799138" y="1900238"/>
          <p14:tracePt t="75523" x="5859463" y="1868488"/>
          <p14:tracePt t="75539" x="5910263" y="1841500"/>
          <p14:tracePt t="75556" x="5983288" y="1803400"/>
          <p14:tracePt t="75572" x="6054725" y="1770063"/>
          <p14:tracePt t="75589" x="6113463" y="1717675"/>
          <p14:tracePt t="75606" x="6165850" y="1684338"/>
          <p14:tracePt t="75622" x="6224588" y="1646238"/>
          <p14:tracePt t="75639" x="6249988" y="1619250"/>
          <p14:tracePt t="75656" x="6270625" y="1600200"/>
          <p14:tracePt t="75672" x="6276975" y="1581150"/>
          <p14:tracePt t="75689" x="6283325" y="1566863"/>
          <p14:tracePt t="75726" x="6289675" y="1560513"/>
          <p14:tracePt t="75751" x="6289675" y="1554163"/>
          <p14:tracePt t="75758" x="6289675" y="1547813"/>
          <p14:tracePt t="75770" x="6296025" y="1541463"/>
          <p14:tracePt t="75777" x="6302375" y="1535113"/>
          <p14:tracePt t="75789" x="6308725" y="1516063"/>
          <p14:tracePt t="75806" x="6316663" y="1482725"/>
          <p14:tracePt t="75822" x="6329363" y="1449388"/>
          <p14:tracePt t="75839" x="6335713" y="1436688"/>
          <p14:tracePt t="75856" x="6342063" y="1423988"/>
          <p14:tracePt t="76174" x="6335713" y="1423988"/>
          <p14:tracePt t="76183" x="6329363" y="1423988"/>
          <p14:tracePt t="76198" x="6323013" y="1423988"/>
          <p14:tracePt t="76206" x="6308725" y="1423988"/>
          <p14:tracePt t="76207" x="6283325" y="1423988"/>
          <p14:tracePt t="76222" x="6126163" y="1423988"/>
          <p14:tracePt t="76239" x="6002338" y="1411288"/>
          <p14:tracePt t="76255" x="5878513" y="1411288"/>
          <p14:tracePt t="76272" x="5748338" y="1411288"/>
          <p14:tracePt t="76289" x="5603875" y="1411288"/>
          <p14:tracePt t="76306" x="5461000" y="1411288"/>
          <p14:tracePt t="76322" x="5276850" y="1411288"/>
          <p14:tracePt t="76339" x="5106988" y="1411288"/>
          <p14:tracePt t="76355" x="4930775" y="1417638"/>
          <p14:tracePt t="76372" x="4800600" y="1423988"/>
          <p14:tracePt t="76389" x="4735513" y="1430338"/>
          <p14:tracePt t="76406" x="4689475" y="1443038"/>
          <p14:tracePt t="76422" x="4649788" y="1443038"/>
          <p14:tracePt t="76439" x="4643438" y="1463675"/>
          <p14:tracePt t="76455" x="4611688" y="1463675"/>
          <p14:tracePt t="76472" x="4591050" y="1463675"/>
          <p14:tracePt t="76489" x="4572000" y="1470025"/>
          <p14:tracePt t="76506" x="4546600" y="1470025"/>
          <p14:tracePt t="76522" x="4494213" y="1470025"/>
          <p14:tracePt t="76539" x="4414838" y="1470025"/>
          <p14:tracePt t="76555" x="4324350" y="1476375"/>
          <p14:tracePt t="76572" x="4265613" y="1476375"/>
          <p14:tracePt t="76589" x="4232275" y="1476375"/>
          <p14:tracePt t="76605" x="4225925" y="1476375"/>
          <p14:tracePt t="76678" x="4232275" y="1476375"/>
          <p14:tracePt t="76686" x="4259263" y="1476375"/>
          <p14:tracePt t="76705" x="4284663" y="1476375"/>
          <p14:tracePt t="76706" x="4356100" y="1482725"/>
          <p14:tracePt t="76722" x="4454525" y="1489075"/>
          <p14:tracePt t="76739" x="4559300" y="1501775"/>
          <p14:tracePt t="76755" x="4689475" y="1508125"/>
          <p14:tracePt t="76772" x="4819650" y="1508125"/>
          <p14:tracePt t="76789" x="4937125" y="1508125"/>
          <p14:tracePt t="76805" x="5010150" y="1501775"/>
          <p14:tracePt t="76822" x="5087938" y="1455738"/>
          <p14:tracePt t="76839" x="5146675" y="1411288"/>
          <p14:tracePt t="76855" x="5192713" y="1371600"/>
          <p14:tracePt t="76872" x="5218113" y="1319213"/>
          <p14:tracePt t="76889" x="5224463" y="1273175"/>
          <p14:tracePt t="76905" x="5218113" y="1208088"/>
          <p14:tracePt t="76922" x="5192713" y="1130300"/>
          <p14:tracePt t="76939" x="5140325" y="1071563"/>
          <p14:tracePt t="76955" x="5062538" y="998538"/>
          <p14:tracePt t="76972" x="4924425" y="908050"/>
          <p14:tracePt t="76988" x="4781550" y="868363"/>
          <p14:tracePt t="77006" x="4649788" y="849313"/>
          <p14:tracePt t="77022" x="4479925" y="849313"/>
          <p14:tracePt t="77039" x="4376738" y="849313"/>
          <p14:tracePt t="77055" x="4284663" y="881063"/>
          <p14:tracePt t="77072" x="4192588" y="920750"/>
          <p14:tracePt t="77088" x="4108450" y="985838"/>
          <p14:tracePt t="77105" x="4022725" y="1058863"/>
          <p14:tracePt t="77122" x="3932238" y="1136650"/>
          <p14:tracePt t="77138" x="3852863" y="1208088"/>
          <p14:tracePt t="77155" x="3787775" y="1300163"/>
          <p14:tracePt t="77172" x="3735388" y="1377950"/>
          <p14:tracePt t="77188" x="3697288" y="1443038"/>
          <p14:tracePt t="77205" x="3683000" y="1516063"/>
          <p14:tracePt t="77222" x="3697288" y="1574800"/>
          <p14:tracePt t="77238" x="3756025" y="1612900"/>
          <p14:tracePt t="77255" x="3833813" y="1671638"/>
          <p14:tracePt t="77272" x="3957638" y="1730375"/>
          <p14:tracePt t="77288" x="4179888" y="1822450"/>
          <p14:tracePt t="77305" x="4376738" y="1881188"/>
          <p14:tracePt t="77322" x="4525963" y="1900238"/>
          <p14:tracePt t="77338" x="4664075" y="1900238"/>
          <p14:tracePt t="77355" x="4760913" y="1900238"/>
          <p14:tracePt t="77372" x="4826000" y="1887538"/>
          <p14:tracePt t="77388" x="4865688" y="1862138"/>
          <p14:tracePt t="77405" x="4899025" y="1809750"/>
          <p14:tracePt t="77422" x="4924425" y="1704975"/>
          <p14:tracePt t="77438" x="4924425" y="1658938"/>
          <p14:tracePt t="77455" x="4918075" y="1639888"/>
          <p14:tracePt t="77502" x="4911725" y="1639888"/>
          <p14:tracePt t="77542" x="4905375" y="1639888"/>
          <p14:tracePt t="78294" x="4905375" y="1646238"/>
          <p14:tracePt t="78302" x="4892675" y="1652588"/>
          <p14:tracePt t="78310" x="4852988" y="1658938"/>
          <p14:tracePt t="78313" x="4826000" y="1671638"/>
          <p14:tracePt t="78322" x="4716463" y="1704975"/>
          <p14:tracePt t="78338" x="4559300" y="1717675"/>
          <p14:tracePt t="78355" x="4368800" y="1757363"/>
          <p14:tracePt t="78371" x="4121150" y="1828800"/>
          <p14:tracePt t="78388" x="3886200" y="1868488"/>
          <p14:tracePt t="78405" x="3651250" y="1927225"/>
          <p14:tracePt t="78421" x="3389313" y="2005013"/>
          <p14:tracePt t="78438" x="2990850" y="2044700"/>
          <p14:tracePt t="78455" x="2762250" y="2063750"/>
          <p14:tracePt t="78471" x="2598738" y="2063750"/>
          <p14:tracePt t="78488" x="2481263" y="2076450"/>
          <p14:tracePt t="78505" x="2409825" y="2082800"/>
          <p14:tracePt t="78522" x="2390775" y="2090738"/>
          <p14:tracePt t="78566" x="2390775" y="2082800"/>
          <p14:tracePt t="78574" x="2403475" y="2082800"/>
          <p14:tracePt t="78588" x="2443163" y="2082800"/>
          <p14:tracePt t="78588" x="2592388" y="2070100"/>
          <p14:tracePt t="78605" x="2820988" y="1998663"/>
          <p14:tracePt t="78621" x="3200400" y="1927225"/>
          <p14:tracePt t="78638" x="3827463" y="1809750"/>
          <p14:tracePt t="78655" x="4062413" y="1763713"/>
          <p14:tracePt t="78671" x="4219575" y="1724025"/>
          <p14:tracePt t="78688" x="4330700" y="1684338"/>
          <p14:tracePt t="78704" x="4362450" y="1646238"/>
          <p14:tracePt t="78721" x="4395788" y="1612900"/>
          <p14:tracePt t="78738" x="4408488" y="1593850"/>
          <p14:tracePt t="78755" x="4421188" y="1581150"/>
          <p14:tracePt t="78771" x="4435475" y="1566863"/>
          <p14:tracePt t="78788" x="4441825" y="1566863"/>
          <p14:tracePt t="78870" x="4427538" y="1566863"/>
          <p14:tracePt t="78872" x="4402138" y="1574800"/>
          <p14:tracePt t="78888" x="4376738" y="1581150"/>
          <p14:tracePt t="78888" x="4259263" y="1600200"/>
          <p14:tracePt t="78904" x="4114800" y="1606550"/>
          <p14:tracePt t="78921" x="3944938" y="1612900"/>
          <p14:tracePt t="78938" x="3775075" y="1646238"/>
          <p14:tracePt t="78954" x="3559175" y="1652588"/>
          <p14:tracePt t="78971" x="3357563" y="1704975"/>
          <p14:tracePt t="78988" x="3187700" y="1744663"/>
          <p14:tracePt t="79005" x="3024188" y="1763713"/>
          <p14:tracePt t="79021" x="2925763" y="1816100"/>
          <p14:tracePt t="79038" x="2854325" y="1835150"/>
          <p14:tracePt t="79054" x="2835275" y="1835150"/>
          <p14:tracePt t="79071" x="2820988" y="1835150"/>
          <p14:tracePt t="79088" x="2808288" y="1841500"/>
          <p14:tracePt t="79104" x="2801938" y="1841500"/>
          <p14:tracePt t="79166" x="2801938" y="1835150"/>
          <p14:tracePt t="79182" x="2808288" y="1828800"/>
          <p14:tracePt t="79190" x="2847975" y="1822450"/>
          <p14:tracePt t="79198" x="2906713" y="1803400"/>
          <p14:tracePt t="79204" x="3108325" y="1763713"/>
          <p14:tracePt t="79221" x="3429000" y="1730375"/>
          <p14:tracePt t="79238" x="3794125" y="1684338"/>
          <p14:tracePt t="79254" x="3932238" y="1665288"/>
          <p14:tracePt t="79271" x="3990975" y="1652588"/>
          <p14:tracePt t="79288" x="3997325" y="1652588"/>
          <p14:tracePt t="79342" x="3984625" y="1652588"/>
          <p14:tracePt t="79350" x="3944938" y="1652588"/>
          <p14:tracePt t="79358" x="3892550" y="1677988"/>
          <p14:tracePt t="79366" x="3821113" y="1704975"/>
          <p14:tracePt t="79371" x="3651250" y="1782763"/>
          <p14:tracePt t="79388" x="3435350" y="1854200"/>
          <p14:tracePt t="79404" x="3246438" y="1912938"/>
          <p14:tracePt t="79421" x="3055938" y="1958975"/>
          <p14:tracePt t="79438" x="2879725" y="1979613"/>
          <p14:tracePt t="79454" x="2709863" y="2057400"/>
          <p14:tracePt t="79471" x="2632075" y="2109788"/>
          <p14:tracePt t="79487" x="2573338" y="2155825"/>
          <p14:tracePt t="79504" x="2527300" y="2201863"/>
          <p14:tracePt t="79521" x="2481263" y="2208213"/>
          <p14:tracePt t="79538" x="2462213" y="2220913"/>
          <p14:tracePt t="79554" x="2449513" y="2220913"/>
          <p14:tracePt t="80038" x="2455863" y="2214563"/>
          <p14:tracePt t="80046" x="2468563" y="2214563"/>
          <p14:tracePt t="80054" x="2481263" y="2214563"/>
          <p14:tracePt t="80060" x="2520950" y="2214563"/>
          <p14:tracePt t="80071" x="2566988" y="2214563"/>
          <p14:tracePt t="80087" x="2598738" y="2214563"/>
          <p14:tracePt t="80104" x="2613025" y="2214563"/>
          <p14:tracePt t="80190" x="2619375" y="2214563"/>
          <p14:tracePt t="80198" x="2638425" y="2214563"/>
          <p14:tracePt t="80206" x="2665413" y="2214563"/>
          <p14:tracePt t="80214" x="2703513" y="2214563"/>
          <p14:tracePt t="80222" x="2768600" y="2214563"/>
          <p14:tracePt t="80237" x="2827338" y="2214563"/>
          <p14:tracePt t="80254" x="2932113" y="2214563"/>
          <p14:tracePt t="80271" x="3030538" y="2214563"/>
          <p14:tracePt t="80287" x="3141663" y="2208213"/>
          <p14:tracePt t="80304" x="3265488" y="2193925"/>
          <p14:tracePt t="80321" x="3395663" y="2187575"/>
          <p14:tracePt t="80337" x="3487738" y="2174875"/>
          <p14:tracePt t="80354" x="3565525" y="2155825"/>
          <p14:tracePt t="80371" x="3624263" y="2128838"/>
          <p14:tracePt t="80387" x="3683000" y="2097088"/>
          <p14:tracePt t="80404" x="3735388" y="2063750"/>
          <p14:tracePt t="80421" x="3762375" y="2044700"/>
          <p14:tracePt t="80437" x="3781425" y="2032000"/>
          <p14:tracePt t="80454" x="3802063" y="2032000"/>
          <p14:tracePt t="80471" x="3821113" y="2024063"/>
          <p14:tracePt t="80487" x="3840163" y="2024063"/>
          <p14:tracePt t="80504" x="3860800" y="2024063"/>
          <p14:tracePt t="80520" x="3892550" y="2024063"/>
          <p14:tracePt t="80537" x="3944938" y="2024063"/>
          <p14:tracePt t="80554" x="4022725" y="2024063"/>
          <p14:tracePt t="80571" x="4114800" y="2024063"/>
          <p14:tracePt t="80587" x="4225925" y="2032000"/>
          <p14:tracePt t="80604" x="4330700" y="2032000"/>
          <p14:tracePt t="80620" x="4435475" y="2005013"/>
          <p14:tracePt t="80637" x="4532313" y="1979613"/>
          <p14:tracePt t="80654" x="4670425" y="1927225"/>
          <p14:tracePt t="80670" x="4716463" y="1893888"/>
          <p14:tracePt t="80687" x="4748213" y="1868488"/>
          <p14:tracePt t="80704" x="4767263" y="1841500"/>
          <p14:tracePt t="80720" x="4775200" y="1822450"/>
          <p14:tracePt t="80737" x="4781550" y="1803400"/>
          <p14:tracePt t="80754" x="4781550" y="1795463"/>
          <p14:tracePt t="80770" x="4787900" y="1795463"/>
          <p14:tracePt t="80787" x="4794250" y="1789113"/>
          <p14:tracePt t="80804" x="4794250" y="1782763"/>
          <p14:tracePt t="80820" x="4787900" y="1782763"/>
          <p14:tracePt t="80837" x="4781550" y="1776413"/>
          <p14:tracePt t="80854" x="4741863" y="1757363"/>
          <p14:tracePt t="80870" x="4722813" y="1757363"/>
          <p14:tracePt t="80887" x="4708525" y="1744663"/>
          <p14:tracePt t="81110" x="4729163" y="1757363"/>
          <p14:tracePt t="81118" x="4741863" y="1763713"/>
          <p14:tracePt t="81126" x="4760913" y="1789113"/>
          <p14:tracePt t="81134" x="4775200" y="1795463"/>
          <p14:tracePt t="81142" x="4806950" y="1776413"/>
          <p14:tracePt t="81154" x="4813300" y="1770063"/>
          <p14:tracePt t="81170" x="4826000" y="1763713"/>
          <p14:tracePt t="81187" x="4826000" y="1744663"/>
          <p14:tracePt t="81203" x="4826000" y="1717675"/>
          <p14:tracePt t="81220" x="4819650" y="1677988"/>
          <p14:tracePt t="81237" x="4781550" y="1633538"/>
          <p14:tracePt t="81253" x="4664075" y="1547813"/>
          <p14:tracePt t="81270" x="4538663" y="1482725"/>
          <p14:tracePt t="81287" x="4395788" y="1430338"/>
          <p14:tracePt t="81303" x="4244975" y="1390650"/>
          <p14:tracePt t="81320" x="4068763" y="1390650"/>
          <p14:tracePt t="81337" x="3814763" y="1397000"/>
          <p14:tracePt t="81354" x="3573463" y="1411288"/>
          <p14:tracePt t="81370" x="3324225" y="1449388"/>
          <p14:tracePt t="81387" x="3175000" y="1489075"/>
          <p14:tracePt t="81404" x="3049588" y="1501775"/>
          <p14:tracePt t="81420" x="2984500" y="1508125"/>
          <p14:tracePt t="81437" x="2952750" y="1516063"/>
          <p14:tracePt t="81453" x="2925763" y="1516063"/>
          <p14:tracePt t="81470" x="2906713" y="1528763"/>
          <p14:tracePt t="81487" x="2887663" y="1535113"/>
          <p14:tracePt t="81503" x="2854325" y="1535113"/>
          <p14:tracePt t="81520" x="2808288" y="1535113"/>
          <p14:tracePt t="81537" x="2736850" y="1535113"/>
          <p14:tracePt t="81553" x="2651125" y="1535113"/>
          <p14:tracePt t="81570" x="2554288" y="1547813"/>
          <p14:tracePt t="81587" x="2449513" y="1554163"/>
          <p14:tracePt t="81603" x="2338388" y="1566863"/>
          <p14:tracePt t="81620" x="2233613" y="1587500"/>
          <p14:tracePt t="81637" x="2103438" y="1593850"/>
          <p14:tracePt t="81653" x="1998663" y="1612900"/>
          <p14:tracePt t="81670" x="1816100" y="1658938"/>
          <p14:tracePt t="81687" x="1692275" y="1692275"/>
          <p14:tracePt t="81703" x="1581150" y="1724025"/>
          <p14:tracePt t="81720" x="1463675" y="1757363"/>
          <p14:tracePt t="81737" x="1371600" y="1803400"/>
          <p14:tracePt t="81753" x="1287463" y="1847850"/>
          <p14:tracePt t="81770" x="1220788" y="1887538"/>
          <p14:tracePt t="81787" x="1162050" y="1927225"/>
          <p14:tracePt t="81803" x="1090613" y="1973263"/>
          <p14:tracePt t="81820" x="1038225" y="2032000"/>
          <p14:tracePt t="81837" x="998538" y="2070100"/>
          <p14:tracePt t="81853" x="960438" y="2103438"/>
          <p14:tracePt t="81870" x="927100" y="2155825"/>
          <p14:tracePt t="81887" x="920750" y="2174875"/>
          <p14:tracePt t="81903" x="914400" y="2214563"/>
          <p14:tracePt t="81920" x="914400" y="2239963"/>
          <p14:tracePt t="81937" x="914400" y="2260600"/>
          <p14:tracePt t="81953" x="914400" y="2279650"/>
          <p14:tracePt t="81970" x="908050" y="2292350"/>
          <p14:tracePt t="81987" x="901700" y="2305050"/>
          <p14:tracePt t="82003" x="895350" y="2311400"/>
          <p14:tracePt t="82046" x="895350" y="2319338"/>
          <p14:tracePt t="82774" x="901700" y="2311400"/>
          <p14:tracePt t="82785" x="908050" y="2305050"/>
          <p14:tracePt t="82790" x="933450" y="2305050"/>
          <p14:tracePt t="82798" x="966788" y="2305050"/>
          <p14:tracePt t="82803" x="1058863" y="2298700"/>
          <p14:tracePt t="82819" x="1195388" y="2286000"/>
          <p14:tracePt t="82836" x="1404938" y="2266950"/>
          <p14:tracePt t="82853" x="1684338" y="2227263"/>
          <p14:tracePt t="82870" x="2239963" y="2208213"/>
          <p14:tracePt t="82886" x="2606675" y="2174875"/>
          <p14:tracePt t="82903" x="2990850" y="2155825"/>
          <p14:tracePt t="82919" x="3252788" y="2128838"/>
          <p14:tracePt t="82936" x="3468688" y="2109788"/>
          <p14:tracePt t="82953" x="3663950" y="2082800"/>
          <p14:tracePt t="82970" x="3860800" y="2063750"/>
          <p14:tracePt t="82986" x="4043363" y="2051050"/>
          <p14:tracePt t="83003" x="4232275" y="2032000"/>
          <p14:tracePt t="83020" x="4421188" y="2017713"/>
          <p14:tracePt t="83036" x="4611688" y="2011363"/>
          <p14:tracePt t="83053" x="4813300" y="2011363"/>
          <p14:tracePt t="83070" x="5100638" y="1985963"/>
          <p14:tracePt t="83086" x="5257800" y="1973263"/>
          <p14:tracePt t="83103" x="5362575" y="1952625"/>
          <p14:tracePt t="83119" x="5446713" y="1933575"/>
          <p14:tracePt t="83136" x="5511800" y="1912938"/>
          <p14:tracePt t="83153" x="5557838" y="1881188"/>
          <p14:tracePt t="83169" x="5591175" y="1862138"/>
          <p14:tracePt t="83186" x="5616575" y="1841500"/>
          <p14:tracePt t="83203" x="5637213" y="1822450"/>
          <p14:tracePt t="83219" x="5662613" y="1803400"/>
          <p14:tracePt t="83236" x="5681663" y="1782763"/>
          <p14:tracePt t="83253" x="5695950" y="1763713"/>
          <p14:tracePt t="83269" x="5727700" y="1744663"/>
          <p14:tracePt t="83286" x="5767388" y="1717675"/>
          <p14:tracePt t="83303" x="5799138" y="1692275"/>
          <p14:tracePt t="83319" x="5826125" y="1677988"/>
          <p14:tracePt t="83336" x="5851525" y="1658938"/>
          <p14:tracePt t="83353" x="5878513" y="1639888"/>
          <p14:tracePt t="83369" x="5910263" y="1619250"/>
          <p14:tracePt t="83386" x="5937250" y="1600200"/>
          <p14:tracePt t="83403" x="5969000" y="1593850"/>
          <p14:tracePt t="83419" x="5989638" y="1574800"/>
          <p14:tracePt t="83436" x="5995988" y="1566863"/>
          <p14:tracePt t="83453" x="6002338" y="1560513"/>
          <p14:tracePt t="83502" x="5995988" y="1554163"/>
          <p14:tracePt t="83519" x="5976938" y="1522413"/>
          <p14:tracePt t="83536" x="5930900" y="1489075"/>
          <p14:tracePt t="83536" x="5878513" y="1463675"/>
          <p14:tracePt t="83553" x="5826125" y="1436688"/>
          <p14:tracePt t="83569" x="5807075" y="1430338"/>
          <p14:tracePt t="83678" x="5826125" y="1430338"/>
          <p14:tracePt t="83686" x="5859463" y="1430338"/>
          <p14:tracePt t="83690" x="5962650" y="1430338"/>
          <p14:tracePt t="83703" x="6119813" y="1430338"/>
          <p14:tracePt t="83719" x="6316663" y="1430338"/>
          <p14:tracePt t="83736" x="6505575" y="1430338"/>
          <p14:tracePt t="83752" x="6700838" y="1436688"/>
          <p14:tracePt t="83769" x="6870700" y="1443038"/>
          <p14:tracePt t="83786" x="7008813" y="1443038"/>
          <p14:tracePt t="83802" x="7112000" y="1443038"/>
          <p14:tracePt t="83819" x="7185025" y="1443038"/>
          <p14:tracePt t="83836" x="7197725" y="1443038"/>
          <p14:tracePt t="83982" x="7191375" y="1443038"/>
          <p14:tracePt t="83990" x="7185025" y="1443038"/>
          <p14:tracePt t="84006" x="7178675" y="1449388"/>
          <p14:tracePt t="84014" x="7170738" y="1449388"/>
          <p14:tracePt t="84020" x="7164388" y="1449388"/>
          <p14:tracePt t="84036" x="7145338" y="1449388"/>
          <p14:tracePt t="84052" x="7119938" y="1455738"/>
          <p14:tracePt t="84069" x="7080250" y="1455738"/>
          <p14:tracePt t="84069" x="7040563" y="1449388"/>
          <p14:tracePt t="84086" x="6956425" y="1449388"/>
          <p14:tracePt t="84102" x="6845300" y="1449388"/>
          <p14:tracePt t="84119" x="6707188" y="1436688"/>
          <p14:tracePt t="84136" x="6583363" y="1436688"/>
          <p14:tracePt t="84152" x="6407150" y="1436688"/>
          <p14:tracePt t="84169" x="6146800" y="1470025"/>
          <p14:tracePt t="84186" x="5767388" y="1489075"/>
          <p14:tracePt t="84202" x="5356225" y="1554163"/>
          <p14:tracePt t="84219" x="4859338" y="1625600"/>
          <p14:tracePt t="84236" x="4303713" y="1704975"/>
          <p14:tracePt t="84252" x="3722688" y="1795463"/>
          <p14:tracePt t="84269" x="3213100" y="1912938"/>
          <p14:tracePt t="84286" x="2527300" y="2181225"/>
          <p14:tracePt t="84302" x="2128838" y="2325688"/>
          <p14:tracePt t="84319" x="1763713" y="2397125"/>
          <p14:tracePt t="84336" x="1522413" y="2449513"/>
          <p14:tracePt t="84352" x="1338263" y="2462213"/>
          <p14:tracePt t="84369" x="1182688" y="2468563"/>
          <p14:tracePt t="84386" x="1050925" y="2474913"/>
          <p14:tracePt t="84403" x="939800" y="2474913"/>
          <p14:tracePt t="84419" x="849313" y="2474913"/>
          <p14:tracePt t="84436" x="769938" y="2474913"/>
          <p14:tracePt t="84452" x="679450" y="2474913"/>
          <p14:tracePt t="84469" x="601663" y="2474913"/>
          <p14:tracePt t="84486" x="509588" y="2481263"/>
          <p14:tracePt t="84502" x="490538" y="2489200"/>
          <p14:tracePt t="84519" x="482600" y="2489200"/>
          <p14:tracePt t="84558" x="476250" y="2489200"/>
          <p14:tracePt t="84566" x="463550" y="2481263"/>
          <p14:tracePt t="84574" x="444500" y="2468563"/>
          <p14:tracePt t="84586" x="417513" y="2443163"/>
          <p14:tracePt t="84602" x="411163" y="2409825"/>
          <p14:tracePt t="84619" x="404813" y="2370138"/>
          <p14:tracePt t="84635" x="404813" y="2332038"/>
          <p14:tracePt t="84652" x="423863" y="2298700"/>
          <p14:tracePt t="84669" x="438150" y="2279650"/>
          <p14:tracePt t="84686" x="469900" y="2252663"/>
          <p14:tracePt t="84702" x="503238" y="2239963"/>
          <p14:tracePt t="84719" x="522288" y="2233613"/>
          <p14:tracePt t="84735" x="549275" y="2233613"/>
          <p14:tracePt t="84752" x="555625" y="2233613"/>
          <p14:tracePt t="84769" x="561975" y="2233613"/>
          <p14:tracePt t="84886" x="568325" y="2233613"/>
          <p14:tracePt t="84902" x="581025" y="2233613"/>
          <p14:tracePt t="84910" x="601663" y="2233613"/>
          <p14:tracePt t="84919" x="633413" y="2233613"/>
          <p14:tracePt t="84935" x="679450" y="2239963"/>
          <p14:tracePt t="84952" x="719138" y="2239963"/>
          <p14:tracePt t="84969" x="763588" y="2239963"/>
          <p14:tracePt t="84985" x="809625" y="2239963"/>
          <p14:tracePt t="85002" x="868363" y="2239963"/>
          <p14:tracePt t="85019" x="920750" y="2239963"/>
          <p14:tracePt t="85035" x="954088" y="2239963"/>
          <p14:tracePt t="85052" x="992188" y="2239963"/>
          <p14:tracePt t="85069" x="1031875" y="2239963"/>
          <p14:tracePt t="85085" x="1136650" y="2239963"/>
          <p14:tracePt t="85102" x="1235075" y="2246313"/>
          <p14:tracePt t="85119" x="1331913" y="2246313"/>
          <p14:tracePt t="85135" x="1417638" y="2246313"/>
          <p14:tracePt t="85152" x="1489075" y="2246313"/>
          <p14:tracePt t="85169" x="1528763" y="2252663"/>
          <p14:tracePt t="85185" x="1541463" y="2252663"/>
          <p14:tracePt t="85758" x="1554163" y="2252663"/>
          <p14:tracePt t="85766" x="1581150" y="2252663"/>
          <p14:tracePt t="85785" x="1665288" y="2252663"/>
          <p14:tracePt t="85786" x="1770063" y="2252663"/>
          <p14:tracePt t="85802" x="1927225" y="2252663"/>
          <p14:tracePt t="85818" x="2116138" y="2252663"/>
          <p14:tracePt t="85835" x="2332038" y="2252663"/>
          <p14:tracePt t="85852" x="2598738" y="2252663"/>
          <p14:tracePt t="85868" x="2867025" y="2214563"/>
          <p14:tracePt t="85885" x="3108325" y="2193925"/>
          <p14:tracePt t="85902" x="3552825" y="2168525"/>
          <p14:tracePt t="85918" x="3898900" y="2149475"/>
          <p14:tracePt t="85935" x="4265613" y="2116138"/>
          <p14:tracePt t="85952" x="4637088" y="2063750"/>
          <p14:tracePt t="85968" x="5010150" y="2024063"/>
          <p14:tracePt t="85985" x="5264150" y="1979613"/>
          <p14:tracePt t="86002" x="5421313" y="1952625"/>
          <p14:tracePt t="86018" x="5570538" y="1933575"/>
          <p14:tracePt t="86035" x="5695950" y="1893888"/>
          <p14:tracePt t="86052" x="5786438" y="1847850"/>
          <p14:tracePt t="86068" x="5851525" y="1795463"/>
          <p14:tracePt t="86085" x="5891213" y="1770063"/>
          <p14:tracePt t="86102" x="5897563" y="1757363"/>
          <p14:tracePt t="86118" x="5897563" y="1736725"/>
          <p14:tracePt t="86135" x="5872163" y="1684338"/>
          <p14:tracePt t="86151" x="5838825" y="1612900"/>
          <p14:tracePt t="86168" x="5819775" y="1574800"/>
          <p14:tracePt t="86185" x="5799138" y="1541463"/>
          <p14:tracePt t="86202" x="5767388" y="1501775"/>
          <p14:tracePt t="86218" x="5702300" y="1455738"/>
          <p14:tracePt t="86235" x="5616575" y="1423988"/>
          <p14:tracePt t="86251" x="5532438" y="1404938"/>
          <p14:tracePt t="86268" x="5461000" y="1404938"/>
          <p14:tracePt t="86285" x="5402263" y="1404938"/>
          <p14:tracePt t="86302" x="5381625" y="1404938"/>
          <p14:tracePt t="86454" x="5387975" y="1404938"/>
          <p14:tracePt t="86462" x="5394325" y="1404938"/>
          <p14:tracePt t="86470" x="5408613" y="1404938"/>
          <p14:tracePt t="86478" x="5427663" y="1404938"/>
          <p14:tracePt t="86486" x="5492750" y="1397000"/>
          <p14:tracePt t="86501" x="5637213" y="1397000"/>
          <p14:tracePt t="86518" x="5754688" y="1397000"/>
          <p14:tracePt t="86535" x="5884863" y="1397000"/>
          <p14:tracePt t="86551" x="5976938" y="1397000"/>
          <p14:tracePt t="86568" x="6061075" y="1397000"/>
          <p14:tracePt t="86585" x="6138863" y="1397000"/>
          <p14:tracePt t="86601" x="6211888" y="1397000"/>
          <p14:tracePt t="86618" x="6308725" y="1397000"/>
          <p14:tracePt t="86635" x="6426200" y="1404938"/>
          <p14:tracePt t="86651" x="6570663" y="1417638"/>
          <p14:tracePt t="86668" x="6707188" y="1423988"/>
          <p14:tracePt t="86685" x="6864350" y="1423988"/>
          <p14:tracePt t="86701" x="7067550" y="1430338"/>
          <p14:tracePt t="86718" x="7151688" y="1430338"/>
          <p14:tracePt t="86735" x="7197725" y="1430338"/>
          <p14:tracePt t="86751" x="7216775" y="1430338"/>
          <p14:tracePt t="87038" x="7210425" y="1430338"/>
          <p14:tracePt t="87054" x="7204075" y="1430338"/>
          <p14:tracePt t="87056" x="7191375" y="1430338"/>
          <p14:tracePt t="87068" x="7170738" y="1430338"/>
          <p14:tracePt t="87085" x="7119938" y="1430338"/>
          <p14:tracePt t="87101" x="6935788" y="1463675"/>
          <p14:tracePt t="87118" x="6713538" y="1482725"/>
          <p14:tracePt t="87135" x="6426200" y="1528763"/>
          <p14:tracePt t="87151" x="6119813" y="1535113"/>
          <p14:tracePt t="87168" x="5872163" y="1560513"/>
          <p14:tracePt t="87184" x="5622925" y="1587500"/>
          <p14:tracePt t="87201" x="5283200" y="1639888"/>
          <p14:tracePt t="87218" x="4945063" y="1698625"/>
          <p14:tracePt t="87234" x="4578350" y="1782763"/>
          <p14:tracePt t="87251" x="4206875" y="1816100"/>
          <p14:tracePt t="87268" x="3846513" y="1822450"/>
          <p14:tracePt t="87284" x="3435350" y="1835150"/>
          <p14:tracePt t="87301" x="3076575" y="1854200"/>
          <p14:tracePt t="87318" x="2540000" y="1906588"/>
          <p14:tracePt t="87335" x="2227263" y="1933575"/>
          <p14:tracePt t="87351" x="2057400" y="1939925"/>
          <p14:tracePt t="87368" x="1900238" y="1958975"/>
          <p14:tracePt t="87384" x="1730375" y="1979613"/>
          <p14:tracePt t="87402" x="1508125" y="1985963"/>
          <p14:tracePt t="87418" x="1331913" y="2038350"/>
          <p14:tracePt t="87434" x="1130300" y="2082800"/>
          <p14:tracePt t="87451" x="960438" y="2135188"/>
          <p14:tracePt t="87468" x="777875" y="2168525"/>
          <p14:tracePt t="87484" x="620713" y="2208213"/>
          <p14:tracePt t="87501" x="496888" y="2246313"/>
          <p14:tracePt t="87501" x="438150" y="2260600"/>
          <p14:tracePt t="87518" x="373063" y="2273300"/>
          <p14:tracePt t="87534" x="358775" y="2273300"/>
          <p14:tracePt t="87614" x="365125" y="2273300"/>
          <p14:tracePt t="87624" x="365125" y="2266950"/>
          <p14:tracePt t="87624" x="373063" y="2260600"/>
          <p14:tracePt t="87634" x="379413" y="2252663"/>
          <p14:tracePt t="87774" x="385763" y="2252663"/>
          <p14:tracePt t="87806" x="392113" y="2252663"/>
          <p14:tracePt t="87822" x="398463" y="2252663"/>
          <p14:tracePt t="87840" x="411163" y="2252663"/>
          <p14:tracePt t="87846" x="417513" y="2252663"/>
          <p14:tracePt t="87958" x="411163" y="2252663"/>
          <p14:tracePt t="87966" x="392113" y="2252663"/>
          <p14:tracePt t="87984" x="373063" y="2260600"/>
          <p14:tracePt t="87984" x="320675" y="2260600"/>
          <p14:tracePt t="88001" x="247650" y="2260600"/>
          <p14:tracePt t="88018" x="188913" y="2260600"/>
          <p14:tracePt t="88034" x="130175" y="2260600"/>
          <p14:tracePt t="88051" x="92075" y="2260600"/>
          <p14:tracePt t="88067" x="84138" y="2260600"/>
          <p14:tracePt t="88190" x="92075" y="2260600"/>
          <p14:tracePt t="88198" x="117475" y="2260600"/>
          <p14:tracePt t="88206" x="150813" y="2260600"/>
          <p14:tracePt t="88217" x="195263" y="2260600"/>
          <p14:tracePt t="88218" x="300038" y="2260600"/>
          <p14:tracePt t="88234" x="392113" y="2266950"/>
          <p14:tracePt t="88251" x="463550" y="2279650"/>
          <p14:tracePt t="88267" x="534988" y="2286000"/>
          <p14:tracePt t="88284" x="568325" y="2286000"/>
          <p14:tracePt t="88301" x="581025" y="2286000"/>
          <p14:tracePt t="88350" x="574675" y="2286000"/>
          <p14:tracePt t="88366" x="568325" y="2286000"/>
          <p14:tracePt t="88374" x="555625" y="2286000"/>
          <p14:tracePt t="88384" x="522288" y="2279650"/>
          <p14:tracePt t="88384" x="444500" y="2279650"/>
          <p14:tracePt t="88401" x="358775" y="2279650"/>
          <p14:tracePt t="88418" x="254000" y="2273300"/>
          <p14:tracePt t="88434" x="144463" y="2260600"/>
          <p14:tracePt t="88451" x="111125" y="2246313"/>
          <p14:tracePt t="88467" x="84138" y="2246313"/>
          <p14:tracePt t="88484" x="77788" y="2246313"/>
          <p14:tracePt t="88542" x="84138" y="2246313"/>
          <p14:tracePt t="88550" x="92075" y="2246313"/>
          <p14:tracePt t="88558" x="117475" y="2246313"/>
          <p14:tracePt t="88567" x="150813" y="2246313"/>
          <p14:tracePt t="88574" x="254000" y="2246313"/>
          <p14:tracePt t="88584" x="411163" y="2246313"/>
          <p14:tracePt t="88601" x="593725" y="2252663"/>
          <p14:tracePt t="88617" x="757238" y="2252663"/>
          <p14:tracePt t="88634" x="881063" y="2260600"/>
          <p14:tracePt t="88651" x="960438" y="2266950"/>
          <p14:tracePt t="88667" x="985838" y="2266950"/>
          <p14:tracePt t="88710" x="979488" y="2266950"/>
          <p14:tracePt t="88718" x="973138" y="2266950"/>
          <p14:tracePt t="88726" x="947738" y="2266950"/>
          <p14:tracePt t="88739" x="889000" y="2266950"/>
          <p14:tracePt t="88750" x="836613" y="2266950"/>
          <p14:tracePt t="88767" x="763588" y="2266950"/>
          <p14:tracePt t="88784" x="685800" y="2266950"/>
          <p14:tracePt t="88801" x="614363" y="2266950"/>
          <p14:tracePt t="88817" x="534988" y="2266950"/>
          <p14:tracePt t="88834" x="476250" y="2260600"/>
          <p14:tracePt t="88851" x="450850" y="2260600"/>
          <p14:tracePt t="88867" x="444500" y="2260600"/>
          <p14:tracePt t="88934" x="450850" y="2260600"/>
          <p14:tracePt t="88942" x="469900" y="2260600"/>
          <p14:tracePt t="88950" x="503238" y="2260600"/>
          <p14:tracePt t="88951" x="593725" y="2260600"/>
          <p14:tracePt t="88967" x="711200" y="2260600"/>
          <p14:tracePt t="88984" x="874713" y="2279650"/>
          <p14:tracePt t="89000" x="1006475" y="2286000"/>
          <p14:tracePt t="89017" x="1084263" y="2298700"/>
          <p14:tracePt t="89034" x="1155700" y="2298700"/>
          <p14:tracePt t="89050" x="1195388" y="2298700"/>
          <p14:tracePt t="89067" x="1220788" y="2292350"/>
          <p14:tracePt t="89084" x="1254125" y="2292350"/>
          <p14:tracePt t="89100" x="1266825" y="2286000"/>
          <p14:tracePt t="89117" x="1300163" y="2260600"/>
          <p14:tracePt t="89134" x="1312863" y="2239963"/>
          <p14:tracePt t="89150" x="1325563" y="2214563"/>
          <p14:tracePt t="89167" x="1346200" y="2181225"/>
          <p14:tracePt t="89184" x="1365250" y="2155825"/>
          <p14:tracePt t="89200" x="1377950" y="2128838"/>
          <p14:tracePt t="89217" x="1384300" y="2109788"/>
          <p14:tracePt t="89234" x="1384300" y="2082800"/>
          <p14:tracePt t="89250" x="1371600" y="2051050"/>
          <p14:tracePt t="89267" x="1352550" y="2024063"/>
          <p14:tracePt t="89284" x="1331913" y="2005013"/>
          <p14:tracePt t="89300" x="1306513" y="1985963"/>
          <p14:tracePt t="89317" x="1254125" y="1973263"/>
          <p14:tracePt t="89317" x="1227138" y="1965325"/>
          <p14:tracePt t="89334" x="1162050" y="1946275"/>
          <p14:tracePt t="89350" x="1077913" y="1933575"/>
          <p14:tracePt t="89367" x="992188" y="1933575"/>
          <p14:tracePt t="89384" x="914400" y="1927225"/>
          <p14:tracePt t="89401" x="815975" y="1927225"/>
          <p14:tracePt t="89417" x="719138" y="1939925"/>
          <p14:tracePt t="89434" x="652463" y="1946275"/>
          <p14:tracePt t="89450" x="581025" y="1992313"/>
          <p14:tracePt t="89467" x="534988" y="2038350"/>
          <p14:tracePt t="89484" x="490538" y="2082800"/>
          <p14:tracePt t="89500" x="463550" y="2116138"/>
          <p14:tracePt t="89517" x="444500" y="2168525"/>
          <p14:tracePt t="89534" x="431800" y="2233613"/>
          <p14:tracePt t="89550" x="431800" y="2273300"/>
          <p14:tracePt t="89567" x="469900" y="2319338"/>
          <p14:tracePt t="89583" x="515938" y="2351088"/>
          <p14:tracePt t="89600" x="561975" y="2378075"/>
          <p14:tracePt t="89617" x="673100" y="2390775"/>
          <p14:tracePt t="89634" x="803275" y="2397125"/>
          <p14:tracePt t="89650" x="908050" y="2397125"/>
          <p14:tracePt t="89667" x="985838" y="2397125"/>
          <p14:tracePt t="89684" x="1025525" y="2378075"/>
          <p14:tracePt t="89700" x="1031875" y="2378075"/>
          <p14:tracePt t="90070" x="1038225" y="2378075"/>
          <p14:tracePt t="90086" x="1044575" y="2370138"/>
          <p14:tracePt t="90862" x="1050925" y="2370138"/>
          <p14:tracePt t="90878" x="1058863" y="2370138"/>
          <p14:tracePt t="90902" x="1065213" y="2370138"/>
          <p14:tracePt t="90918" x="0" y="0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Upload to BB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964" y="958814"/>
            <a:ext cx="9135036" cy="3526986"/>
          </a:xfrm>
        </p:spPr>
        <p:txBody>
          <a:bodyPr>
            <a:normAutofit/>
          </a:bodyPr>
          <a:lstStyle/>
          <a:p>
            <a:r>
              <a:rPr lang="en-US" dirty="0" smtClean="0"/>
              <a:t>If you heard no message in my narration the correct message to upload to BB is:</a:t>
            </a:r>
          </a:p>
          <a:p>
            <a:pPr lvl="1"/>
            <a:r>
              <a:rPr lang="en-US" dirty="0" smtClean="0"/>
              <a:t>“2.3 was interesting!”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809"/>
    </mc:Choice>
    <mc:Fallback xmlns="">
      <p:transition spd="slow" advTm="73809"/>
    </mc:Fallback>
  </mc:AlternateContent>
  <p:timing>
    <p:tnLst>
      <p:par>
        <p:cTn id="1" dur="indefinite" restart="never" nodeType="tmRoot"/>
      </p:par>
    </p:tnLst>
  </p:timing>
  <p:extLst mod="1">
    <p:ext uri="{3A86A75C-4F4B-4683-9AE1-C65F6400EC91}">
      <p14:laserTraceLst xmlns:p14="http://schemas.microsoft.com/office/powerpoint/2010/main">
        <p14:tracePtLst>
          <p14:tracePt t="32129" x="2201863" y="2201863"/>
          <p14:tracePt t="32160" x="2201863" y="2214563"/>
          <p14:tracePt t="32168" x="2201863" y="2227263"/>
          <p14:tracePt t="32176" x="2201863" y="2233613"/>
          <p14:tracePt t="32184" x="2187575" y="2273300"/>
          <p14:tracePt t="32200" x="2181225" y="2338388"/>
          <p14:tracePt t="32216" x="2181225" y="2397125"/>
          <p14:tracePt t="32232" x="2168525" y="2443163"/>
          <p14:tracePt t="32248" x="2162175" y="2501900"/>
          <p14:tracePt t="32264" x="2149475" y="2560638"/>
          <p14:tracePt t="32280" x="2128838" y="2644775"/>
          <p14:tracePt t="32304" x="2097088" y="2730500"/>
          <p14:tracePt t="32320" x="2076450" y="2795588"/>
          <p14:tracePt t="32336" x="2063750" y="2873375"/>
          <p14:tracePt t="32352" x="2044700" y="2938463"/>
          <p14:tracePt t="32363" x="2038350" y="3005138"/>
          <p14:tracePt t="32384" x="2032000" y="3043238"/>
          <p14:tracePt t="32400" x="2017713" y="3089275"/>
          <p14:tracePt t="32416" x="2011363" y="3148013"/>
          <p14:tracePt t="32432" x="2005013" y="3200400"/>
          <p14:tracePt t="32448" x="2005013" y="3265488"/>
          <p14:tracePt t="32464" x="2005013" y="3317875"/>
          <p14:tracePt t="32464" x="2005013" y="3336925"/>
          <p14:tracePt t="32480" x="2005013" y="3370263"/>
          <p14:tracePt t="32497" x="2005013" y="3389313"/>
          <p14:tracePt t="32513" x="2005013" y="3403600"/>
          <p14:tracePt t="32688" x="1998663" y="3403600"/>
          <p14:tracePt t="32696" x="1998663" y="3395663"/>
          <p14:tracePt t="32704" x="1992313" y="3395663"/>
          <p14:tracePt t="32712" x="1985963" y="3389313"/>
          <p14:tracePt t="32730" x="1965325" y="3382963"/>
          <p14:tracePt t="32730" x="1958975" y="3382963"/>
          <p14:tracePt t="32746" x="1946275" y="3382963"/>
          <p14:tracePt t="32763" x="1939925" y="3382963"/>
          <p14:tracePt t="32880" x="1946275" y="3382963"/>
          <p14:tracePt t="32888" x="1952625" y="3382963"/>
          <p14:tracePt t="32896" x="1965325" y="3382963"/>
          <p14:tracePt t="32897" x="2005013" y="3382963"/>
          <p14:tracePt t="32913" x="2057400" y="3382963"/>
          <p14:tracePt t="32930" x="2097088" y="3382963"/>
          <p14:tracePt t="32946" x="2109788" y="3382963"/>
          <p14:tracePt t="33008" x="2116138" y="3382963"/>
          <p14:tracePt t="33024" x="2116138" y="3376613"/>
          <p14:tracePt t="33032" x="2116138" y="3370263"/>
          <p14:tracePt t="33040" x="2122488" y="3370263"/>
          <p14:tracePt t="33048" x="2122488" y="3363913"/>
          <p14:tracePt t="33063" x="2128838" y="3357563"/>
          <p14:tracePt t="33079" x="2135188" y="3351213"/>
          <p14:tracePt t="33120" x="2135188" y="3344863"/>
          <p14:tracePt t="33121" x="2141538" y="3336925"/>
          <p14:tracePt t="33129" x="2141538" y="3324225"/>
          <p14:tracePt t="33146" x="2149475" y="3311525"/>
          <p14:tracePt t="33163" x="2155825" y="3292475"/>
          <p14:tracePt t="33179" x="2162175" y="3278188"/>
          <p14:tracePt t="33196" x="2162175" y="3265488"/>
          <p14:tracePt t="33213" x="2168525" y="3252788"/>
          <p14:tracePt t="33229" x="2174875" y="3246438"/>
          <p14:tracePt t="33246" x="2174875" y="3240088"/>
          <p14:tracePt t="33263" x="2168525" y="3240088"/>
          <p14:tracePt t="33279" x="2168525" y="3233738"/>
          <p14:tracePt t="33296" x="2162175" y="3225800"/>
          <p14:tracePt t="33313" x="2149475" y="3206750"/>
          <p14:tracePt t="33329" x="2141538" y="3194050"/>
          <p14:tracePt t="33346" x="2141538" y="3187700"/>
          <p14:tracePt t="33363" x="2128838" y="3175000"/>
          <p14:tracePt t="33379" x="2128838" y="3167063"/>
          <p14:tracePt t="33396" x="2122488" y="3148013"/>
          <p14:tracePt t="33413" x="2109788" y="3135313"/>
          <p14:tracePt t="33429" x="2109788" y="3128963"/>
          <p14:tracePt t="33446" x="2109788" y="3122613"/>
          <p14:tracePt t="33463" x="2103438" y="3116263"/>
          <p14:tracePt t="33479" x="2097088" y="3101975"/>
          <p14:tracePt t="33496" x="2097088" y="3095625"/>
          <p14:tracePt t="33513" x="2090738" y="3089275"/>
          <p14:tracePt t="33529" x="2082800" y="3089275"/>
          <p14:tracePt t="33546" x="2076450" y="3082925"/>
          <p14:tracePt t="33563" x="2070100" y="3082925"/>
          <p14:tracePt t="33579" x="2063750" y="3082925"/>
          <p14:tracePt t="33596" x="2057400" y="3076575"/>
          <p14:tracePt t="33632" x="2051050" y="3076575"/>
          <p14:tracePt t="33656" x="2044700" y="3076575"/>
          <p14:tracePt t="33672" x="2038350" y="3076575"/>
          <p14:tracePt t="33680" x="2032000" y="3076575"/>
          <p14:tracePt t="33682" x="2024063" y="3076575"/>
          <p14:tracePt t="33720" x="2017713" y="3076575"/>
          <p14:tracePt t="33760" x="2011363" y="3076575"/>
          <p14:tracePt t="33775" x="2005013" y="3076575"/>
          <p14:tracePt t="33784" x="1998663" y="3076575"/>
          <p14:tracePt t="33816" x="1992313" y="3076575"/>
          <p14:tracePt t="33848" x="1985963" y="3076575"/>
          <p14:tracePt t="33856" x="1979613" y="3076575"/>
          <p14:tracePt t="33872" x="1973263" y="3076575"/>
          <p14:tracePt t="33888" x="1965325" y="3076575"/>
          <p14:tracePt t="33896" x="1958975" y="3076575"/>
          <p14:tracePt t="33904" x="1946275" y="3070225"/>
          <p14:tracePt t="33912" x="1939925" y="3070225"/>
          <p14:tracePt t="33929" x="1933575" y="3070225"/>
          <p14:tracePt t="33946" x="1920875" y="3070225"/>
          <p14:tracePt t="33962" x="1906588" y="3070225"/>
          <p14:tracePt t="34000" x="1893888" y="3070225"/>
          <p14:tracePt t="34016" x="1887538" y="3070225"/>
          <p14:tracePt t="34024" x="1881188" y="3070225"/>
          <p14:tracePt t="34040" x="1868488" y="3070225"/>
          <p14:tracePt t="34046" x="1854200" y="3070225"/>
          <p14:tracePt t="34063" x="1841500" y="3070225"/>
          <p14:tracePt t="34079" x="1828800" y="3070225"/>
          <p14:tracePt t="34096" x="1816100" y="3070225"/>
          <p14:tracePt t="34113" x="1803400" y="3070225"/>
          <p14:tracePt t="34129" x="1789113" y="3070225"/>
          <p14:tracePt t="34146" x="1770063" y="3070225"/>
          <p14:tracePt t="34162" x="1751013" y="3070225"/>
          <p14:tracePt t="34179" x="1744663" y="3076575"/>
          <p14:tracePt t="34196" x="1730375" y="3076575"/>
          <p14:tracePt t="34212" x="1724025" y="3076575"/>
          <p14:tracePt t="34229" x="1717675" y="3076575"/>
          <p14:tracePt t="34246" x="1704975" y="3082925"/>
          <p14:tracePt t="34262" x="1698625" y="3089275"/>
          <p14:tracePt t="34279" x="1684338" y="3089275"/>
          <p14:tracePt t="34296" x="1671638" y="3095625"/>
          <p14:tracePt t="34312" x="1658938" y="3108325"/>
          <p14:tracePt t="34329" x="1646238" y="3116263"/>
          <p14:tracePt t="34346" x="1639888" y="3122613"/>
          <p14:tracePt t="34362" x="1633538" y="3135313"/>
          <p14:tracePt t="34379" x="1625600" y="3154363"/>
          <p14:tracePt t="34396" x="1612900" y="3175000"/>
          <p14:tracePt t="34413" x="1600200" y="3181350"/>
          <p14:tracePt t="34429" x="1600200" y="3187700"/>
          <p14:tracePt t="34488" x="1600200" y="3194050"/>
          <p14:tracePt t="34504" x="1606550" y="3194050"/>
          <p14:tracePt t="34507" x="1612900" y="3206750"/>
          <p14:tracePt t="34512" x="1633538" y="3206750"/>
          <p14:tracePt t="34529" x="1639888" y="3213100"/>
          <p14:tracePt t="34546" x="1652588" y="3219450"/>
          <p14:tracePt t="34562" x="1665288" y="3233738"/>
          <p14:tracePt t="34579" x="1677988" y="3240088"/>
          <p14:tracePt t="34596" x="1692275" y="3240088"/>
          <p14:tracePt t="34612" x="1704975" y="3240088"/>
          <p14:tracePt t="34629" x="1724025" y="3246438"/>
          <p14:tracePt t="34646" x="1751013" y="3246438"/>
          <p14:tracePt t="34662" x="1776413" y="3246438"/>
          <p14:tracePt t="34679" x="1795463" y="3246438"/>
          <p14:tracePt t="34695" x="1828800" y="3246438"/>
          <p14:tracePt t="34712" x="1835150" y="3246438"/>
          <p14:tracePt t="34729" x="1841500" y="3246438"/>
          <p14:tracePt t="34746" x="1854200" y="3246438"/>
          <p14:tracePt t="34762" x="1874838" y="3240088"/>
          <p14:tracePt t="34779" x="1900238" y="3240088"/>
          <p14:tracePt t="34796" x="1933575" y="3240088"/>
          <p14:tracePt t="34812" x="1965325" y="3233738"/>
          <p14:tracePt t="34829" x="1998663" y="3233738"/>
          <p14:tracePt t="34846" x="2032000" y="3233738"/>
          <p14:tracePt t="34862" x="2063750" y="3225800"/>
          <p14:tracePt t="34879" x="2076450" y="3225800"/>
          <p14:tracePt t="34895" x="2103438" y="3219450"/>
          <p14:tracePt t="34912" x="2116138" y="3213100"/>
          <p14:tracePt t="34929" x="2122488" y="3206750"/>
          <p14:tracePt t="34945" x="2128838" y="3206750"/>
          <p14:tracePt t="34962" x="2135188" y="3194050"/>
          <p14:tracePt t="34979" x="2141538" y="3187700"/>
          <p14:tracePt t="34995" x="2141538" y="3175000"/>
          <p14:tracePt t="35012" x="2141538" y="3167063"/>
          <p14:tracePt t="35029" x="2141538" y="3154363"/>
          <p14:tracePt t="35045" x="2135188" y="3141663"/>
          <p14:tracePt t="35062" x="2128838" y="3122613"/>
          <p14:tracePt t="35079" x="2116138" y="3108325"/>
          <p14:tracePt t="35095" x="2097088" y="3089275"/>
          <p14:tracePt t="35112" x="2076450" y="3076575"/>
          <p14:tracePt t="35129" x="2063750" y="3076575"/>
          <p14:tracePt t="35146" x="2051050" y="3070225"/>
          <p14:tracePt t="35162" x="2032000" y="3055938"/>
          <p14:tracePt t="35179" x="2017713" y="3049588"/>
          <p14:tracePt t="35195" x="2011363" y="3043238"/>
          <p14:tracePt t="35212" x="2005013" y="3043238"/>
          <p14:tracePt t="35229" x="1992313" y="3043238"/>
          <p14:tracePt t="35245" x="1985963" y="3043238"/>
          <p14:tracePt t="35262" x="1973263" y="3043238"/>
          <p14:tracePt t="35279" x="1965325" y="3043238"/>
          <p14:tracePt t="35295" x="1958975" y="3043238"/>
          <p14:tracePt t="35312" x="1946275" y="3043238"/>
          <p14:tracePt t="35329" x="1939925" y="3043238"/>
          <p14:tracePt t="35345" x="1927225" y="3043238"/>
          <p14:tracePt t="35362" x="1920875" y="3043238"/>
          <p14:tracePt t="35379" x="1912938" y="3043238"/>
          <p14:tracePt t="35416" x="1900238" y="3043238"/>
          <p14:tracePt t="35432" x="1893888" y="3043238"/>
          <p14:tracePt t="35445" x="1881188" y="3043238"/>
          <p14:tracePt t="35445" x="1874838" y="3043238"/>
          <p14:tracePt t="35462" x="1854200" y="3043238"/>
          <p14:tracePt t="35479" x="1841500" y="3049588"/>
          <p14:tracePt t="35495" x="1816100" y="3049588"/>
          <p14:tracePt t="35512" x="1809750" y="3049588"/>
          <p14:tracePt t="35529" x="1803400" y="3049588"/>
          <p14:tracePt t="35545" x="1789113" y="3049588"/>
          <p14:tracePt t="35562" x="1782763" y="3055938"/>
          <p14:tracePt t="35579" x="1776413" y="3055938"/>
          <p14:tracePt t="35595" x="1763713" y="3063875"/>
          <p14:tracePt t="35612" x="1757363" y="3063875"/>
          <p14:tracePt t="35628" x="1744663" y="3070225"/>
          <p14:tracePt t="35645" x="1724025" y="3076575"/>
          <p14:tracePt t="35662" x="1711325" y="3082925"/>
          <p14:tracePt t="35678" x="1704975" y="3089275"/>
          <p14:tracePt t="35695" x="1684338" y="3101975"/>
          <p14:tracePt t="35712" x="1677988" y="3108325"/>
          <p14:tracePt t="35728" x="1677988" y="3116263"/>
          <p14:tracePt t="35745" x="1677988" y="3128963"/>
          <p14:tracePt t="35840" x="1677988" y="3135313"/>
          <p14:tracePt t="35864" x="1684338" y="3135313"/>
          <p14:tracePt t="35880" x="1684338" y="3141663"/>
          <p14:tracePt t="35888" x="1692275" y="3141663"/>
          <p14:tracePt t="35912" x="1698625" y="3141663"/>
          <p14:tracePt t="36840" x="1698625" y="3154363"/>
          <p14:tracePt t="36848" x="1692275" y="3167063"/>
          <p14:tracePt t="36850" x="1684338" y="3175000"/>
          <p14:tracePt t="36862" x="1684338" y="3194050"/>
          <p14:tracePt t="36878" x="1677988" y="3206750"/>
          <p14:tracePt t="36895" x="1677988" y="3219450"/>
          <p14:tracePt t="36911" x="1677988" y="3240088"/>
          <p14:tracePt t="36928" x="1671638" y="3246438"/>
          <p14:tracePt t="36992" x="1677988" y="3246438"/>
          <p14:tracePt t="37008" x="1684338" y="3246438"/>
          <p14:tracePt t="37015" x="1698625" y="3246438"/>
          <p14:tracePt t="37028" x="1730375" y="3252788"/>
          <p14:tracePt t="37045" x="1770063" y="3252788"/>
          <p14:tracePt t="37062" x="1828800" y="3252788"/>
          <p14:tracePt t="37078" x="1874838" y="3252788"/>
          <p14:tracePt t="37095" x="1933575" y="3252788"/>
          <p14:tracePt t="37111" x="1985963" y="3252788"/>
          <p14:tracePt t="37128" x="1998663" y="3252788"/>
          <p14:tracePt t="37144" x="2011363" y="3252788"/>
          <p14:tracePt t="37161" x="2017713" y="3246438"/>
          <p14:tracePt t="37178" x="2017713" y="3240088"/>
          <p14:tracePt t="37195" x="2032000" y="3233738"/>
          <p14:tracePt t="37211" x="2038350" y="3233738"/>
          <p14:tracePt t="37228" x="2051050" y="3213100"/>
          <p14:tracePt t="37244" x="2063750" y="3194050"/>
          <p14:tracePt t="37261" x="2070100" y="3175000"/>
          <p14:tracePt t="37278" x="2070100" y="3160713"/>
          <p14:tracePt t="37295" x="2057400" y="3135313"/>
          <p14:tracePt t="37312" x="2038350" y="3116263"/>
          <p14:tracePt t="37328" x="2024063" y="3108325"/>
          <p14:tracePt t="37345" x="1992313" y="3108325"/>
          <p14:tracePt t="37361" x="1979613" y="3108325"/>
          <p14:tracePt t="37378" x="1958975" y="3108325"/>
          <p14:tracePt t="37395" x="1946275" y="3108325"/>
          <p14:tracePt t="37411" x="1939925" y="3116263"/>
          <p14:tracePt t="37428" x="1933575" y="3116263"/>
          <p14:tracePt t="37592" x="1927225" y="3116263"/>
          <p14:tracePt t="37600" x="1927225" y="3122613"/>
          <p14:tracePt t="37608" x="1927225" y="3128963"/>
          <p14:tracePt t="37613" x="1927225" y="3135313"/>
          <p14:tracePt t="37628" x="1920875" y="3135313"/>
          <p14:tracePt t="37644" x="1920875" y="3141663"/>
          <p14:tracePt t="37661" x="1912938" y="3141663"/>
          <p14:tracePt t="37678" x="1912938" y="3148013"/>
          <p14:tracePt t="37694" x="1900238" y="3154363"/>
          <p14:tracePt t="37711" x="1893888" y="3167063"/>
          <p14:tracePt t="37728" x="1881188" y="3181350"/>
          <p14:tracePt t="37744" x="1854200" y="3194050"/>
          <p14:tracePt t="37761" x="1828800" y="3213100"/>
          <p14:tracePt t="37778" x="1803400" y="3233738"/>
          <p14:tracePt t="37794" x="1776413" y="3246438"/>
          <p14:tracePt t="37811" x="1757363" y="3252788"/>
          <p14:tracePt t="37828" x="1730375" y="3265488"/>
          <p14:tracePt t="37844" x="1704975" y="3265488"/>
          <p14:tracePt t="37861" x="1677988" y="3265488"/>
          <p14:tracePt t="37878" x="1633538" y="3265488"/>
          <p14:tracePt t="37894" x="1554163" y="3265488"/>
          <p14:tracePt t="37911" x="1476375" y="3265488"/>
          <p14:tracePt t="37927" x="1352550" y="3265488"/>
          <p14:tracePt t="37944" x="1273175" y="3265488"/>
          <p14:tracePt t="37961" x="1195388" y="3265488"/>
          <p14:tracePt t="37978" x="1130300" y="3265488"/>
          <p14:tracePt t="37994" x="1077913" y="3265488"/>
          <p14:tracePt t="38011" x="1025525" y="3265488"/>
          <p14:tracePt t="38028" x="979488" y="3265488"/>
          <p14:tracePt t="38044" x="927100" y="3265488"/>
          <p14:tracePt t="38061" x="881063" y="3265488"/>
          <p14:tracePt t="38078" x="822325" y="3265488"/>
          <p14:tracePt t="38094" x="777875" y="3265488"/>
          <p14:tracePt t="38111" x="725488" y="3265488"/>
          <p14:tracePt t="38127" x="652463" y="3271838"/>
          <p14:tracePt t="38144" x="614363" y="3271838"/>
          <p14:tracePt t="38161" x="581025" y="3271838"/>
          <p14:tracePt t="38178" x="549275" y="3271838"/>
          <p14:tracePt t="38195" x="528638" y="3271838"/>
          <p14:tracePt t="38211" x="509588" y="3271838"/>
          <p14:tracePt t="38376" x="515938" y="3271838"/>
          <p14:tracePt t="38384" x="515938" y="3265488"/>
          <p14:tracePt t="38400" x="522288" y="3265488"/>
          <p14:tracePt t="38536" x="528638" y="3265488"/>
          <p14:tracePt t="39296" x="541338" y="3265488"/>
          <p14:tracePt t="39304" x="555625" y="3265488"/>
          <p14:tracePt t="39312" x="581025" y="3265488"/>
          <p14:tracePt t="39327" x="608013" y="3265488"/>
          <p14:tracePt t="39327" x="692150" y="3265488"/>
          <p14:tracePt t="39344" x="744538" y="3265488"/>
          <p14:tracePt t="39360" x="777875" y="3265488"/>
          <p14:tracePt t="39377" x="803275" y="3265488"/>
          <p14:tracePt t="39394" x="830263" y="3265488"/>
          <p14:tracePt t="39410" x="862013" y="3265488"/>
          <p14:tracePt t="39427" x="889000" y="3259138"/>
          <p14:tracePt t="39445" x="927100" y="3259138"/>
          <p14:tracePt t="39461" x="966788" y="3259138"/>
          <p14:tracePt t="39478" x="1006475" y="3259138"/>
          <p14:tracePt t="39495" x="1044575" y="3259138"/>
          <p14:tracePt t="39511" x="1090613" y="3259138"/>
          <p14:tracePt t="39528" x="1162050" y="3259138"/>
          <p14:tracePt t="39545" x="1201738" y="3259138"/>
          <p14:tracePt t="39561" x="1241425" y="3252788"/>
          <p14:tracePt t="39578" x="1293813" y="3252788"/>
          <p14:tracePt t="39595" x="1338263" y="3252788"/>
          <p14:tracePt t="39611" x="1371600" y="3246438"/>
          <p14:tracePt t="39628" x="1390650" y="3246438"/>
          <p14:tracePt t="39645" x="1411288" y="3246438"/>
          <p14:tracePt t="39661" x="1430338" y="3246438"/>
          <p14:tracePt t="39678" x="1436688" y="3240088"/>
          <p14:tracePt t="39713" x="1443038" y="3240088"/>
          <p14:tracePt t="39857" x="1436688" y="3240088"/>
          <p14:tracePt t="39865" x="1423988" y="3240088"/>
          <p14:tracePt t="39873" x="1417638" y="3246438"/>
          <p14:tracePt t="39881" x="1397000" y="3252788"/>
          <p14:tracePt t="39895" x="1384300" y="3252788"/>
          <p14:tracePt t="39911" x="1371600" y="3252788"/>
          <p14:tracePt t="39928" x="1346200" y="3252788"/>
          <p14:tracePt t="39944" x="1312863" y="3259138"/>
          <p14:tracePt t="39961" x="1293813" y="3259138"/>
          <p14:tracePt t="39978" x="1247775" y="3259138"/>
          <p14:tracePt t="39995" x="1201738" y="3265488"/>
          <p14:tracePt t="40011" x="1155700" y="3265488"/>
          <p14:tracePt t="40028" x="1109663" y="3265488"/>
          <p14:tracePt t="40044" x="1050925" y="3265488"/>
          <p14:tracePt t="40061" x="1012825" y="3265488"/>
          <p14:tracePt t="40078" x="973138" y="3265488"/>
          <p14:tracePt t="40094" x="927100" y="3265488"/>
          <p14:tracePt t="40111" x="895350" y="3265488"/>
          <p14:tracePt t="40128" x="855663" y="3265488"/>
          <p14:tracePt t="40144" x="790575" y="3265488"/>
          <p14:tracePt t="40161" x="750888" y="3271838"/>
          <p14:tracePt t="40178" x="711200" y="3271838"/>
          <p14:tracePt t="40195" x="692150" y="3271838"/>
          <p14:tracePt t="40211" x="666750" y="3278188"/>
          <p14:tracePt t="40228" x="660400" y="3278188"/>
          <p14:tracePt t="40449" x="666750" y="3278188"/>
          <p14:tracePt t="40465" x="673100" y="3278188"/>
          <p14:tracePt t="40472" x="679450" y="3278188"/>
          <p14:tracePt t="40480" x="685800" y="3284538"/>
          <p14:tracePt t="40483" x="704850" y="3284538"/>
          <p14:tracePt t="40494" x="750888" y="3284538"/>
          <p14:tracePt t="40511" x="830263" y="3284538"/>
          <p14:tracePt t="40528" x="901700" y="3284538"/>
          <p14:tracePt t="40544" x="1012825" y="3284538"/>
          <p14:tracePt t="40561" x="1071563" y="3284538"/>
          <p14:tracePt t="40577" x="1117600" y="3292475"/>
          <p14:tracePt t="40594" x="1155700" y="3292475"/>
          <p14:tracePt t="40611" x="1195388" y="3292475"/>
          <p14:tracePt t="40627" x="1220788" y="3292475"/>
          <p14:tracePt t="40644" x="1247775" y="3292475"/>
          <p14:tracePt t="40661" x="1266825" y="3292475"/>
          <p14:tracePt t="40677" x="1273175" y="3292475"/>
          <p14:tracePt t="43808" x="1266825" y="3292475"/>
          <p14:tracePt t="43821" x="1260475" y="3292475"/>
          <p14:tracePt t="43848" x="1254125" y="3292475"/>
          <p14:tracePt t="43856" x="1247775" y="3298825"/>
          <p14:tracePt t="43864" x="1241425" y="3305175"/>
          <p14:tracePt t="43880" x="1235075" y="3305175"/>
          <p14:tracePt t="43893" x="1220788" y="3311525"/>
          <p14:tracePt t="43893" x="1208088" y="3311525"/>
          <p14:tracePt t="43909" x="1201738" y="3311525"/>
          <p14:tracePt t="43926" x="1195388" y="3311525"/>
          <p14:tracePt t="43984" x="1189038" y="3311525"/>
          <p14:tracePt t="44004" x="1182688" y="3311525"/>
          <p14:tracePt t="44008" x="1176338" y="3311525"/>
          <p14:tracePt t="44026" x="1162050" y="3311525"/>
          <p14:tracePt t="44026" x="1143000" y="3311525"/>
          <p14:tracePt t="44043" x="1143000" y="3317875"/>
          <p14:tracePt t="44060" x="1136650" y="3317875"/>
          <p14:tracePt t="44076" x="1123950" y="3317875"/>
          <p14:tracePt t="44093" x="1096963" y="3324225"/>
          <p14:tracePt t="44109" x="1084263" y="3324225"/>
          <p14:tracePt t="44928" x="1090613" y="3324225"/>
          <p14:tracePt t="44960" x="1096963" y="3324225"/>
          <p14:tracePt t="44968" x="1103313" y="3324225"/>
          <p14:tracePt t="44976" x="1109663" y="3324225"/>
          <p14:tracePt t="44977" x="1130300" y="3324225"/>
          <p14:tracePt t="44992" x="1162050" y="3324225"/>
          <p14:tracePt t="45009" x="1201738" y="3324225"/>
          <p14:tracePt t="45026" x="1266825" y="3324225"/>
          <p14:tracePt t="45042" x="1319213" y="3324225"/>
          <p14:tracePt t="45059" x="1358900" y="3324225"/>
          <p14:tracePt t="45076" x="1384300" y="3317875"/>
          <p14:tracePt t="45092" x="1404938" y="3317875"/>
          <p14:tracePt t="45109" x="1423988" y="3317875"/>
          <p14:tracePt t="45126" x="1449388" y="3317875"/>
          <p14:tracePt t="45142" x="1489075" y="3317875"/>
          <p14:tracePt t="45159" x="1554163" y="3317875"/>
          <p14:tracePt t="45176" x="1652588" y="3317875"/>
          <p14:tracePt t="45192" x="1684338" y="3317875"/>
          <p14:tracePt t="45209" x="1698625" y="3317875"/>
          <p14:tracePt t="45384" x="1692275" y="3317875"/>
          <p14:tracePt t="45400" x="1684338" y="3317875"/>
          <p14:tracePt t="45408" x="1677988" y="3317875"/>
          <p14:tracePt t="45426" x="1665288" y="3324225"/>
          <p14:tracePt t="45442" x="1652588" y="3330575"/>
          <p14:tracePt t="45442" x="1625600" y="3336925"/>
          <p14:tracePt t="45459" x="1600200" y="3357563"/>
          <p14:tracePt t="45476" x="1560513" y="3363913"/>
          <p14:tracePt t="45492" x="1522413" y="3382963"/>
          <p14:tracePt t="45509" x="1482725" y="3389313"/>
          <p14:tracePt t="45525" x="1423988" y="3403600"/>
          <p14:tracePt t="45542" x="1371600" y="3409950"/>
          <p14:tracePt t="45559" x="1312863" y="3409950"/>
          <p14:tracePt t="45576" x="1279525" y="3409950"/>
          <p14:tracePt t="45592" x="1235075" y="3409950"/>
          <p14:tracePt t="45609" x="1214438" y="3409950"/>
          <p14:tracePt t="45625" x="1208088" y="3416300"/>
          <p14:tracePt t="45664" x="1201738" y="3416300"/>
          <p14:tracePt t="45792" x="1208088" y="3416300"/>
          <p14:tracePt t="45808" x="1214438" y="3416300"/>
          <p14:tracePt t="45824" x="1220788" y="3416300"/>
          <p14:tracePt t="45832" x="1227138" y="3409950"/>
          <p14:tracePt t="45840" x="1241425" y="3409950"/>
          <p14:tracePt t="45848" x="1254125" y="3409950"/>
          <p14:tracePt t="45860" x="1273175" y="3403600"/>
          <p14:tracePt t="45875" x="1293813" y="3389313"/>
          <p14:tracePt t="45892" x="1325563" y="3376613"/>
          <p14:tracePt t="45909" x="1358900" y="3363913"/>
          <p14:tracePt t="45925" x="1390650" y="3351213"/>
          <p14:tracePt t="45942" x="1411288" y="3351213"/>
          <p14:tracePt t="45959" x="1423988" y="3344863"/>
          <p14:tracePt t="45975" x="1430338" y="3344863"/>
          <p14:tracePt t="45992" x="1436688" y="3344863"/>
          <p14:tracePt t="46009" x="1443038" y="3344863"/>
          <p14:tracePt t="46664" x="1436688" y="3344863"/>
          <p14:tracePt t="46672" x="1430338" y="3344863"/>
          <p14:tracePt t="46680" x="1417638" y="3344863"/>
          <p14:tracePt t="46692" x="1404938" y="3344863"/>
          <p14:tracePt t="46692" x="1358900" y="3344863"/>
          <p14:tracePt t="46709" x="1279525" y="3344863"/>
          <p14:tracePt t="46725" x="1182688" y="3357563"/>
          <p14:tracePt t="46742" x="1058863" y="3363913"/>
          <p14:tracePt t="46758" x="939800" y="3363913"/>
          <p14:tracePt t="46775" x="842963" y="3363913"/>
          <p14:tracePt t="46792" x="725488" y="3363913"/>
          <p14:tracePt t="46808" x="666750" y="3363913"/>
          <p14:tracePt t="46825" x="614363" y="3357563"/>
          <p14:tracePt t="46842" x="555625" y="3344863"/>
          <p14:tracePt t="46858" x="496888" y="3317875"/>
          <p14:tracePt t="46875" x="431800" y="3305175"/>
          <p14:tracePt t="46892" x="404813" y="3298825"/>
          <p14:tracePt t="46909" x="392113" y="3292475"/>
          <p14:tracePt t="47072" x="398463" y="3292475"/>
          <p14:tracePt t="47080" x="404813" y="3292475"/>
          <p14:tracePt t="47081" x="417513" y="3292475"/>
          <p14:tracePt t="47092" x="444500" y="3292475"/>
          <p14:tracePt t="47108" x="482600" y="3284538"/>
          <p14:tracePt t="47125" x="522288" y="3284538"/>
          <p14:tracePt t="47142" x="555625" y="3284538"/>
          <p14:tracePt t="47158" x="581025" y="3284538"/>
          <p14:tracePt t="47175" x="587375" y="3284538"/>
          <p14:tracePt t="47328" x="581025" y="3284538"/>
          <p14:tracePt t="47376" x="574675" y="3284538"/>
          <p14:tracePt t="49416" x="581025" y="3284538"/>
          <p14:tracePt t="49432" x="587375" y="3284538"/>
          <p14:tracePt t="49440" x="601663" y="3284538"/>
          <p14:tracePt t="49448" x="614363" y="3284538"/>
          <p14:tracePt t="49458" x="627063" y="3284538"/>
          <p14:tracePt t="49474" x="633413" y="3284538"/>
          <p14:tracePt t="49491" x="639763" y="3284538"/>
          <p14:tracePt t="49536" x="646113" y="3284538"/>
          <p14:tracePt t="49552" x="660400" y="3284538"/>
          <p14:tracePt t="49560" x="666750" y="3284538"/>
          <p14:tracePt t="49574" x="679450" y="3284538"/>
          <p14:tracePt t="49591" x="704850" y="3284538"/>
          <p14:tracePt t="49607" x="719138" y="3284538"/>
          <p14:tracePt t="49607" x="731838" y="3284538"/>
          <p14:tracePt t="49624" x="744538" y="3284538"/>
          <p14:tracePt t="49641" x="777875" y="3284538"/>
          <p14:tracePt t="49657" x="803275" y="3284538"/>
          <p14:tracePt t="49674" x="822325" y="3284538"/>
          <p14:tracePt t="49691" x="855663" y="3284538"/>
          <p14:tracePt t="49707" x="889000" y="3284538"/>
          <p14:tracePt t="49724" x="927100" y="3284538"/>
          <p14:tracePt t="49740" x="979488" y="3284538"/>
          <p14:tracePt t="49757" x="1025525" y="3284538"/>
          <p14:tracePt t="49774" x="1077913" y="3284538"/>
          <p14:tracePt t="49791" x="1143000" y="3284538"/>
          <p14:tracePt t="49807" x="1195388" y="3284538"/>
          <p14:tracePt t="49824" x="1273175" y="3284538"/>
          <p14:tracePt t="49841" x="1319213" y="3284538"/>
          <p14:tracePt t="49857" x="1352550" y="3284538"/>
          <p14:tracePt t="49874" x="1358900" y="3284538"/>
          <p14:tracePt t="50248" x="1371600" y="3292475"/>
          <p14:tracePt t="50256" x="1390650" y="3292475"/>
          <p14:tracePt t="50264" x="1417638" y="3292475"/>
          <p14:tracePt t="50274" x="1443038" y="3298825"/>
          <p14:tracePt t="50280" x="1516063" y="3298825"/>
          <p14:tracePt t="50290" x="1600200" y="3305175"/>
          <p14:tracePt t="50307" x="1692275" y="3311525"/>
          <p14:tracePt t="50324" x="1744663" y="3317875"/>
          <p14:tracePt t="50341" x="1763713" y="3317875"/>
          <p14:tracePt t="50357" x="1770063" y="3317875"/>
          <p14:tracePt t="50432" x="1782763" y="3317875"/>
          <p14:tracePt t="50440" x="1795463" y="3317875"/>
          <p14:tracePt t="50447" x="1828800" y="3317875"/>
          <p14:tracePt t="50457" x="1874838" y="3317875"/>
          <p14:tracePt t="50474" x="1912938" y="3317875"/>
          <p14:tracePt t="50490" x="1952625" y="3317875"/>
          <p14:tracePt t="50507" x="1979613" y="3324225"/>
          <p14:tracePt t="50524" x="1998663" y="3324225"/>
          <p14:tracePt t="50540" x="2017713" y="3324225"/>
          <p14:tracePt t="50557" x="2024063" y="3324225"/>
          <p14:tracePt t="50573" x="2044700" y="3311525"/>
          <p14:tracePt t="50590" x="2057400" y="3311525"/>
          <p14:tracePt t="50607" x="2070100" y="3298825"/>
          <p14:tracePt t="50624" x="2082800" y="3292475"/>
          <p14:tracePt t="50640" x="2090738" y="3284538"/>
          <p14:tracePt t="50657" x="2097088" y="3278188"/>
          <p14:tracePt t="50673" x="2097088" y="3271838"/>
          <p14:tracePt t="50690" x="2097088" y="3252788"/>
          <p14:tracePt t="50707" x="2097088" y="3246438"/>
          <p14:tracePt t="50723" x="2097088" y="3219450"/>
          <p14:tracePt t="50740" x="2097088" y="3206750"/>
          <p14:tracePt t="50757" x="2097088" y="3187700"/>
          <p14:tracePt t="50773" x="2082800" y="3167063"/>
          <p14:tracePt t="50790" x="2076450" y="3154363"/>
          <p14:tracePt t="50807" x="2070100" y="3141663"/>
          <p14:tracePt t="50823" x="2051050" y="3116263"/>
          <p14:tracePt t="50840" x="2044700" y="3108325"/>
          <p14:tracePt t="50857" x="2038350" y="3101975"/>
          <p14:tracePt t="50873" x="2024063" y="3095625"/>
          <p14:tracePt t="50890" x="2017713" y="3095625"/>
          <p14:tracePt t="50907" x="2005013" y="3089275"/>
          <p14:tracePt t="50923" x="1992313" y="3082925"/>
          <p14:tracePt t="50940" x="1979613" y="3070225"/>
          <p14:tracePt t="50957" x="1958975" y="3063875"/>
          <p14:tracePt t="50973" x="1933575" y="3049588"/>
          <p14:tracePt t="50990" x="1893888" y="3043238"/>
          <p14:tracePt t="51007" x="1847850" y="3043238"/>
          <p14:tracePt t="51023" x="1782763" y="3036888"/>
          <p14:tracePt t="51040" x="1730375" y="3036888"/>
          <p14:tracePt t="51057" x="1665288" y="3036888"/>
          <p14:tracePt t="51074" x="1593850" y="3036888"/>
          <p14:tracePt t="51090" x="1554163" y="3049588"/>
          <p14:tracePt t="51107" x="1522413" y="3049588"/>
          <p14:tracePt t="51123" x="1516063" y="3049588"/>
          <p14:tracePt t="51168" x="1516063" y="3055938"/>
          <p14:tracePt t="51192" x="1516063" y="3063875"/>
          <p14:tracePt t="51200" x="1508125" y="3070225"/>
          <p14:tracePt t="51208" x="1501775" y="3076575"/>
          <p14:tracePt t="51208" x="1501775" y="3082925"/>
          <p14:tracePt t="51223" x="1501775" y="3108325"/>
          <p14:tracePt t="51240" x="1501775" y="3122613"/>
          <p14:tracePt t="51257" x="1501775" y="3148013"/>
          <p14:tracePt t="51273" x="1501775" y="3160713"/>
          <p14:tracePt t="51290" x="1501775" y="3175000"/>
          <p14:tracePt t="51307" x="1516063" y="3200400"/>
          <p14:tracePt t="51323" x="1528763" y="3219450"/>
          <p14:tracePt t="51340" x="1547813" y="3246438"/>
          <p14:tracePt t="51357" x="1593850" y="3278188"/>
          <p14:tracePt t="51373" x="1665288" y="3324225"/>
          <p14:tracePt t="51390" x="1736725" y="3351213"/>
          <p14:tracePt t="51407" x="1816100" y="3382963"/>
          <p14:tracePt t="51423" x="1958975" y="3409950"/>
          <p14:tracePt t="51440" x="2032000" y="3416300"/>
          <p14:tracePt t="51456" x="2082800" y="3416300"/>
          <p14:tracePt t="51473" x="2116138" y="3416300"/>
          <p14:tracePt t="51490" x="2141538" y="3395663"/>
          <p14:tracePt t="51507" x="2162175" y="3382963"/>
          <p14:tracePt t="51523" x="2181225" y="3357563"/>
          <p14:tracePt t="51540" x="2187575" y="3336925"/>
          <p14:tracePt t="51556" x="2193925" y="3324225"/>
          <p14:tracePt t="51608" x="2187575" y="3311525"/>
          <p14:tracePt t="51616" x="2181225" y="3311525"/>
          <p14:tracePt t="51632" x="2168525" y="3305175"/>
          <p14:tracePt t="51640" x="2155825" y="3298825"/>
          <p14:tracePt t="51640" x="2155825" y="3292475"/>
          <p14:tracePt t="51656" x="2155825" y="3271838"/>
          <p14:tracePt t="51673" x="2149475" y="3259138"/>
          <p14:tracePt t="51690" x="2149475" y="3240088"/>
          <p14:tracePt t="51706" x="2149475" y="3219450"/>
          <p14:tracePt t="51723" x="2149475" y="3200400"/>
          <p14:tracePt t="51740" x="2149475" y="3175000"/>
          <p14:tracePt t="51756" x="2141538" y="3160713"/>
          <p14:tracePt t="51773" x="2141538" y="3141663"/>
          <p14:tracePt t="51790" x="2141538" y="3128963"/>
          <p14:tracePt t="51807" x="2141538" y="3108325"/>
          <p14:tracePt t="51823" x="2122488" y="3082925"/>
          <p14:tracePt t="51840" x="2103438" y="3049588"/>
          <p14:tracePt t="51856" x="2076450" y="3024188"/>
          <p14:tracePt t="51873" x="2038350" y="2990850"/>
          <p14:tracePt t="51890" x="2005013" y="2959100"/>
          <p14:tracePt t="51906" x="1952625" y="2938463"/>
          <p14:tracePt t="51923" x="1920875" y="2919413"/>
          <p14:tracePt t="51940" x="1893888" y="2906713"/>
          <p14:tracePt t="51956" x="1868488" y="2906713"/>
          <p14:tracePt t="51973" x="1847850" y="2906713"/>
          <p14:tracePt t="51990" x="1816100" y="2906713"/>
          <p14:tracePt t="52006" x="1763713" y="2906713"/>
          <p14:tracePt t="52023" x="1711325" y="2913063"/>
          <p14:tracePt t="52040" x="1652588" y="2925763"/>
          <p14:tracePt t="52057" x="1633538" y="2946400"/>
          <p14:tracePt t="52073" x="1612900" y="2959100"/>
          <p14:tracePt t="52090" x="1593850" y="2978150"/>
          <p14:tracePt t="52106" x="1581150" y="2990850"/>
          <p14:tracePt t="52123" x="1574800" y="3005138"/>
          <p14:tracePt t="52140" x="1574800" y="3017838"/>
          <p14:tracePt t="52156" x="1566863" y="3036888"/>
          <p14:tracePt t="52173" x="1566863" y="3055938"/>
          <p14:tracePt t="52190" x="1566863" y="3082925"/>
          <p14:tracePt t="52206" x="1566863" y="3116263"/>
          <p14:tracePt t="52223" x="1566863" y="3148013"/>
          <p14:tracePt t="52240" x="1581150" y="3187700"/>
          <p14:tracePt t="52256" x="1600200" y="3213100"/>
          <p14:tracePt t="52273" x="1619250" y="3246438"/>
          <p14:tracePt t="52290" x="1652588" y="3265488"/>
          <p14:tracePt t="52306" x="1677988" y="3278188"/>
          <p14:tracePt t="52323" x="1717675" y="3298825"/>
          <p14:tracePt t="52340" x="1770063" y="3317875"/>
          <p14:tracePt t="52356" x="1828800" y="3330575"/>
          <p14:tracePt t="52373" x="1887538" y="3330575"/>
          <p14:tracePt t="52390" x="1939925" y="3330575"/>
          <p14:tracePt t="52407" x="1965325" y="3330575"/>
          <p14:tracePt t="52423" x="1973263" y="3330575"/>
          <p14:tracePt t="52936" x="1973263" y="3324225"/>
          <p14:tracePt t="52944" x="1973263" y="3317875"/>
          <p14:tracePt t="52952" x="1979613" y="3317875"/>
          <p14:tracePt t="52956" x="2005013" y="3305175"/>
          <p14:tracePt t="52973" x="2057400" y="3305175"/>
          <p14:tracePt t="52989" x="2141538" y="3305175"/>
          <p14:tracePt t="53006" x="2208213" y="3305175"/>
          <p14:tracePt t="53023" x="2266950" y="3305175"/>
          <p14:tracePt t="53039" x="2332038" y="3305175"/>
          <p14:tracePt t="53056" x="2344738" y="3305175"/>
          <p14:tracePt t="53073" x="2351088" y="3305175"/>
          <p14:tracePt t="53089" x="2357438" y="3305175"/>
          <p14:tracePt t="53128" x="2363788" y="3305175"/>
          <p14:tracePt t="53136" x="2370138" y="3305175"/>
          <p14:tracePt t="53139" x="2390775" y="3305175"/>
          <p14:tracePt t="53156" x="2422525" y="3305175"/>
          <p14:tracePt t="53172" x="2455863" y="3305175"/>
          <p14:tracePt t="53189" x="2489200" y="3305175"/>
          <p14:tracePt t="53206" x="2508250" y="3305175"/>
          <p14:tracePt t="53256" x="2514600" y="3305175"/>
          <p14:tracePt t="53272" x="2520950" y="3305175"/>
          <p14:tracePt t="53280" x="2560638" y="3305175"/>
          <p14:tracePt t="53289" x="2586038" y="3305175"/>
          <p14:tracePt t="53289" x="2651125" y="3305175"/>
          <p14:tracePt t="53306" x="2749550" y="3305175"/>
          <p14:tracePt t="53323" x="2847975" y="3305175"/>
          <p14:tracePt t="53339" x="2932113" y="3305175"/>
          <p14:tracePt t="53356" x="2997200" y="3305175"/>
          <p14:tracePt t="53373" x="3043238" y="3305175"/>
          <p14:tracePt t="53389" x="3063875" y="3305175"/>
          <p14:tracePt t="54120" x="3055938" y="3305175"/>
          <p14:tracePt t="54160" x="3063875" y="3305175"/>
          <p14:tracePt t="54171" x="3070225" y="3305175"/>
          <p14:tracePt t="54192" x="3076575" y="3305175"/>
          <p14:tracePt t="54200" x="3082925" y="3311525"/>
          <p14:tracePt t="54208" x="3095625" y="3311525"/>
          <p14:tracePt t="54224" x="3101975" y="3311525"/>
          <p14:tracePt t="54232" x="3116263" y="3311525"/>
          <p14:tracePt t="54240" x="3128963" y="3311525"/>
          <p14:tracePt t="54255" x="3141663" y="3311525"/>
          <p14:tracePt t="54272" x="3154363" y="3311525"/>
          <p14:tracePt t="54289" x="3160713" y="3311525"/>
          <p14:tracePt t="54328" x="3167063" y="3311525"/>
          <p14:tracePt t="54336" x="3167063" y="3305175"/>
          <p14:tracePt t="54341" x="3181350" y="3305175"/>
          <p14:tracePt t="54355" x="3187700" y="3305175"/>
          <p14:tracePt t="54372" x="3200400" y="3305175"/>
          <p14:tracePt t="54389" x="3206750" y="3305175"/>
          <p14:tracePt t="54406" x="3213100" y="3305175"/>
          <p14:tracePt t="54448" x="3219450" y="3305175"/>
          <p14:tracePt t="54456" x="3225800" y="3305175"/>
          <p14:tracePt t="54472" x="3233738" y="3305175"/>
          <p14:tracePt t="54473" x="3240088" y="3298825"/>
          <p14:tracePt t="54489" x="3246438" y="3292475"/>
          <p14:tracePt t="54505" x="3252788" y="3284538"/>
          <p14:tracePt t="54552" x="3252788" y="3278188"/>
          <p14:tracePt t="54640" x="3259138" y="3271838"/>
          <p14:tracePt t="54648" x="3259138" y="3265488"/>
          <p14:tracePt t="54660" x="3265488" y="3259138"/>
          <p14:tracePt t="54666" x="3271838" y="3252788"/>
          <p14:tracePt t="54672" x="3278188" y="3246438"/>
          <p14:tracePt t="54689" x="3298825" y="3225800"/>
          <p14:tracePt t="54705" x="3305175" y="3219450"/>
          <p14:tracePt t="54722" x="3305175" y="3213100"/>
          <p14:tracePt t="56176" x="3298825" y="3219450"/>
          <p14:tracePt t="56184" x="3292475" y="3225800"/>
          <p14:tracePt t="56192" x="3292475" y="3233738"/>
          <p14:tracePt t="56205" x="3292475" y="3240088"/>
          <p14:tracePt t="56205" x="3292475" y="3246438"/>
          <p14:tracePt t="56222" x="3284538" y="3252788"/>
          <p14:tracePt t="56264" x="3284538" y="3259138"/>
          <p14:tracePt t="56285" x="3292475" y="3259138"/>
          <p14:tracePt t="56285" x="3298825" y="3265488"/>
          <p14:tracePt t="56296" x="3305175" y="3271838"/>
          <p14:tracePt t="56305" x="3317875" y="3271838"/>
          <p14:tracePt t="56312" x="3351213" y="3271838"/>
          <p14:tracePt t="56321" x="3382963" y="3271838"/>
          <p14:tracePt t="56338" x="3422650" y="3271838"/>
          <p14:tracePt t="56355" x="3454400" y="3271838"/>
          <p14:tracePt t="56371" x="3481388" y="3271838"/>
          <p14:tracePt t="56388" x="3513138" y="3259138"/>
          <p14:tracePt t="56405" x="3552825" y="3246438"/>
          <p14:tracePt t="56421" x="3586163" y="3225800"/>
          <p14:tracePt t="56438" x="3632200" y="3194050"/>
          <p14:tracePt t="56455" x="3670300" y="3167063"/>
          <p14:tracePt t="56471" x="3716338" y="3116263"/>
          <p14:tracePt t="56488" x="3729038" y="3095625"/>
          <p14:tracePt t="56504" x="3729038" y="3082925"/>
          <p14:tracePt t="56568" x="3722688" y="3082925"/>
          <p14:tracePt t="56592" x="3716338" y="3082925"/>
          <p14:tracePt t="56616" x="3709988" y="3082925"/>
          <p14:tracePt t="56624" x="3697288" y="3076575"/>
          <p14:tracePt t="56632" x="3683000" y="3070225"/>
          <p14:tracePt t="56640" x="3632200" y="3063875"/>
          <p14:tracePt t="56654" x="3540125" y="3036888"/>
          <p14:tracePt t="56671" x="3389313" y="2990850"/>
          <p14:tracePt t="56688" x="3292475" y="2978150"/>
          <p14:tracePt t="56704" x="3213100" y="2971800"/>
          <p14:tracePt t="56721" x="3135313" y="2965450"/>
          <p14:tracePt t="56738" x="3055938" y="2965450"/>
          <p14:tracePt t="56754" x="2984500" y="2965450"/>
          <p14:tracePt t="56771" x="2906713" y="2965450"/>
          <p14:tracePt t="56788" x="2820988" y="2965450"/>
          <p14:tracePt t="56804" x="2743200" y="2965450"/>
          <p14:tracePt t="56821" x="2665413" y="2965450"/>
          <p14:tracePt t="56838" x="2566988" y="2965450"/>
          <p14:tracePt t="56854" x="2462213" y="2965450"/>
          <p14:tracePt t="56871" x="2292350" y="2959100"/>
          <p14:tracePt t="56888" x="2162175" y="2959100"/>
          <p14:tracePt t="56904" x="2044700" y="2959100"/>
          <p14:tracePt t="56922" x="1939925" y="2959100"/>
          <p14:tracePt t="56939" x="1835150" y="2959100"/>
          <p14:tracePt t="56955" x="1730375" y="2959100"/>
          <p14:tracePt t="56972" x="1633538" y="2952750"/>
          <p14:tracePt t="56989" x="1528763" y="2952750"/>
          <p14:tracePt t="57005" x="1423988" y="2952750"/>
          <p14:tracePt t="57022" x="1319213" y="2952750"/>
          <p14:tracePt t="57039" x="1214438" y="2952750"/>
          <p14:tracePt t="57055" x="1090613" y="2952750"/>
          <p14:tracePt t="57073" x="1006475" y="2952750"/>
          <p14:tracePt t="57089" x="927100" y="2952750"/>
          <p14:tracePt t="57105" x="855663" y="2952750"/>
          <p14:tracePt t="57122" x="784225" y="2959100"/>
          <p14:tracePt t="57139" x="704850" y="2965450"/>
          <p14:tracePt t="57155" x="652463" y="2965450"/>
          <p14:tracePt t="57172" x="614363" y="2971800"/>
          <p14:tracePt t="57189" x="574675" y="2971800"/>
          <p14:tracePt t="57205" x="555625" y="2971800"/>
          <p14:tracePt t="57222" x="541338" y="2978150"/>
          <p14:tracePt t="57361" x="534988" y="2978150"/>
          <p14:tracePt t="57385" x="534988" y="2984500"/>
          <p14:tracePt t="57393" x="534988" y="2997200"/>
          <p14:tracePt t="57401" x="534988" y="3011488"/>
          <p14:tracePt t="57409" x="522288" y="3036888"/>
          <p14:tracePt t="57422" x="515938" y="3076575"/>
          <p14:tracePt t="57439" x="496888" y="3108325"/>
          <p14:tracePt t="57456" x="476250" y="3148013"/>
          <p14:tracePt t="57472" x="463550" y="3194050"/>
          <p14:tracePt t="57489" x="463550" y="3200400"/>
          <p14:tracePt t="57585" x="482600" y="3206750"/>
          <p14:tracePt t="57592" x="515938" y="3213100"/>
          <p14:tracePt t="57600" x="568325" y="3213100"/>
          <p14:tracePt t="57609" x="692150" y="3213100"/>
          <p14:tracePt t="57622" x="822325" y="3219450"/>
          <p14:tracePt t="57638" x="973138" y="3225800"/>
          <p14:tracePt t="57655" x="1103313" y="3233738"/>
          <p14:tracePt t="57672" x="1300163" y="3233738"/>
          <p14:tracePt t="57689" x="1436688" y="3246438"/>
          <p14:tracePt t="57705" x="1600200" y="3246438"/>
          <p14:tracePt t="57722" x="1744663" y="3246438"/>
          <p14:tracePt t="57738" x="1927225" y="3246438"/>
          <p14:tracePt t="57755" x="2116138" y="3246438"/>
          <p14:tracePt t="57772" x="2305050" y="3246438"/>
          <p14:tracePt t="57788" x="2501900" y="3246438"/>
          <p14:tracePt t="57805" x="2659063" y="3246438"/>
          <p14:tracePt t="57822" x="2841625" y="3252788"/>
          <p14:tracePt t="57838" x="3011488" y="3252788"/>
          <p14:tracePt t="57855" x="3141663" y="3252788"/>
          <p14:tracePt t="57872" x="3265488" y="3252788"/>
          <p14:tracePt t="57888" x="3429000" y="3252788"/>
          <p14:tracePt t="57905" x="3506788" y="3252788"/>
          <p14:tracePt t="57922" x="3559175" y="3252788"/>
          <p14:tracePt t="57938" x="3565525" y="3252788"/>
          <p14:tracePt t="58409" x="3565525" y="3240088"/>
          <p14:tracePt t="58416" x="3573463" y="3213100"/>
          <p14:tracePt t="58424" x="3579813" y="3194050"/>
          <p14:tracePt t="58438" x="3586163" y="3175000"/>
          <p14:tracePt t="58439" x="3592513" y="3128963"/>
          <p14:tracePt t="58455" x="3592513" y="3089275"/>
          <p14:tracePt t="58472" x="3592513" y="3063875"/>
          <p14:tracePt t="58488" x="3592513" y="3043238"/>
          <p14:tracePt t="58505" x="3592513" y="3036888"/>
          <p14:tracePt t="58521" x="3586163" y="3036888"/>
          <p14:tracePt t="58538" x="3579813" y="3036888"/>
          <p14:tracePt t="58555" x="3573463" y="3036888"/>
          <p14:tracePt t="58571" x="3559175" y="3036888"/>
          <p14:tracePt t="58588" x="3552825" y="3036888"/>
          <p14:tracePt t="58605" x="3513138" y="3036888"/>
          <p14:tracePt t="58621" x="3462338" y="3036888"/>
          <p14:tracePt t="58638" x="3382963" y="3036888"/>
          <p14:tracePt t="58655" x="3284538" y="3036888"/>
          <p14:tracePt t="58671" x="3167063" y="3024188"/>
          <p14:tracePt t="58688" x="2946400" y="3011488"/>
          <p14:tracePt t="58705" x="2789238" y="3011488"/>
          <p14:tracePt t="58721" x="2638425" y="3005138"/>
          <p14:tracePt t="58738" x="2468563" y="2997200"/>
          <p14:tracePt t="58755" x="2286000" y="2990850"/>
          <p14:tracePt t="58771" x="2135188" y="2990850"/>
          <p14:tracePt t="58788" x="1946275" y="2990850"/>
          <p14:tracePt t="58805" x="1763713" y="2990850"/>
          <p14:tracePt t="58821" x="1574800" y="2990850"/>
          <p14:tracePt t="58838" x="1397000" y="2990850"/>
          <p14:tracePt t="58855" x="1241425" y="2990850"/>
          <p14:tracePt t="58871" x="1136650" y="2990850"/>
          <p14:tracePt t="58888" x="1058863" y="2990850"/>
          <p14:tracePt t="58905" x="1044575" y="2990850"/>
          <p14:tracePt t="59192" x="1038225" y="2990850"/>
          <p14:tracePt t="59200" x="1031875" y="2990850"/>
          <p14:tracePt t="59208" x="1006475" y="2990850"/>
          <p14:tracePt t="59216" x="966788" y="2990850"/>
          <p14:tracePt t="59224" x="889000" y="2990850"/>
          <p14:tracePt t="59238" x="784225" y="2990850"/>
          <p14:tracePt t="59254" x="692150" y="2997200"/>
          <p14:tracePt t="59271" x="620713" y="2997200"/>
          <p14:tracePt t="59288" x="601663" y="2997200"/>
          <p14:tracePt t="60912" x="601663" y="3005138"/>
          <p14:tracePt t="60928" x="593725" y="3011488"/>
          <p14:tracePt t="60944" x="587375" y="3017838"/>
          <p14:tracePt t="60952" x="581025" y="3017838"/>
          <p14:tracePt t="60960" x="574675" y="3024188"/>
          <p14:tracePt t="60975" x="574675" y="3030538"/>
          <p14:tracePt t="61032" x="574675" y="3036888"/>
          <p14:tracePt t="61048" x="568325" y="3043238"/>
          <p14:tracePt t="61056" x="568325" y="3049588"/>
          <p14:tracePt t="61064" x="568325" y="3055938"/>
          <p14:tracePt t="61072" x="549275" y="3076575"/>
          <p14:tracePt t="61087" x="541338" y="3095625"/>
          <p14:tracePt t="61104" x="528638" y="3108325"/>
          <p14:tracePt t="61120" x="522288" y="3122613"/>
          <p14:tracePt t="61137" x="522288" y="3128963"/>
          <p14:tracePt t="61154" x="515938" y="3141663"/>
          <p14:tracePt t="61170" x="515938" y="3148013"/>
          <p14:tracePt t="61187" x="515938" y="3154363"/>
          <p14:tracePt t="61204" x="509588" y="3167063"/>
          <p14:tracePt t="61220" x="509588" y="3187700"/>
          <p14:tracePt t="61237" x="509588" y="3200400"/>
          <p14:tracePt t="61254" x="509588" y="3219450"/>
          <p14:tracePt t="61270" x="522288" y="3246438"/>
          <p14:tracePt t="61287" x="549275" y="3265488"/>
          <p14:tracePt t="61304" x="614363" y="3284538"/>
          <p14:tracePt t="61320" x="704850" y="3305175"/>
          <p14:tracePt t="61337" x="815975" y="3317875"/>
          <p14:tracePt t="61354" x="992188" y="3317875"/>
          <p14:tracePt t="61370" x="1162050" y="3317875"/>
          <p14:tracePt t="61387" x="1312863" y="3317875"/>
          <p14:tracePt t="61404" x="1417638" y="3317875"/>
          <p14:tracePt t="61420" x="1516063" y="3317875"/>
          <p14:tracePt t="61437" x="1606550" y="3317875"/>
          <p14:tracePt t="61453" x="1724025" y="3317875"/>
          <p14:tracePt t="61470" x="1854200" y="3317875"/>
          <p14:tracePt t="61487" x="2038350" y="3317875"/>
          <p14:tracePt t="61504" x="2208213" y="3317875"/>
          <p14:tracePt t="61520" x="2474913" y="3317875"/>
          <p14:tracePt t="61537" x="2665413" y="3324225"/>
          <p14:tracePt t="61553" x="2795588" y="3324225"/>
          <p14:tracePt t="61570" x="2925763" y="3330575"/>
          <p14:tracePt t="61587" x="3055938" y="3330575"/>
          <p14:tracePt t="61604" x="3181350" y="3330575"/>
          <p14:tracePt t="61620" x="3292475" y="3330575"/>
          <p14:tracePt t="61637" x="3395663" y="3330575"/>
          <p14:tracePt t="61653" x="3494088" y="3330575"/>
          <p14:tracePt t="61670" x="3579813" y="3330575"/>
          <p14:tracePt t="61687" x="3632200" y="3336925"/>
          <p14:tracePt t="61703" x="3638550" y="3336925"/>
          <p14:tracePt t="63912" x="3632200" y="3330575"/>
          <p14:tracePt t="63920" x="3624263" y="3330575"/>
          <p14:tracePt t="63928" x="3624263" y="3324225"/>
          <p14:tracePt t="63936" x="3624263" y="3317875"/>
          <p14:tracePt t="63945" x="3617913" y="3311525"/>
          <p14:tracePt t="63953" x="3611563" y="3298825"/>
          <p14:tracePt t="63969" x="3605213" y="3278188"/>
          <p14:tracePt t="63986" x="3592513" y="3259138"/>
          <p14:tracePt t="64002" x="3592513" y="3252788"/>
          <p14:tracePt t="64019" x="3592513" y="3246438"/>
          <p14:tracePt t="64036" x="3592513" y="3240088"/>
          <p14:tracePt t="64080" x="3592513" y="3233738"/>
          <p14:tracePt t="64088" x="3586163" y="3233738"/>
          <p14:tracePt t="64096" x="3586163" y="3225800"/>
          <p14:tracePt t="64120" x="3586163" y="3219450"/>
          <p14:tracePt t="64136" x="3579813" y="3219450"/>
          <p14:tracePt t="64160" x="3573463" y="3219450"/>
          <p14:tracePt t="64208" x="3565525" y="3219450"/>
          <p14:tracePt t="64224" x="3565525" y="3213100"/>
          <p14:tracePt t="64232" x="3559175" y="3213100"/>
          <p14:tracePt t="64248" x="3552825" y="3213100"/>
          <p14:tracePt t="64256" x="3546475" y="3206750"/>
          <p14:tracePt t="64424" x="3540125" y="3206750"/>
          <p14:tracePt t="64872" x="3533775" y="3200400"/>
          <p14:tracePt t="67624" x="3527425" y="3200400"/>
          <p14:tracePt t="67648" x="3521075" y="3200400"/>
          <p14:tracePt t="67736" x="3513138" y="3200400"/>
          <p14:tracePt t="67776" x="3506788" y="3200400"/>
          <p14:tracePt t="67799" x="3500438" y="3200400"/>
          <p14:tracePt t="67800" x="3494088" y="3206750"/>
          <p14:tracePt t="67806" x="3481388" y="3206750"/>
          <p14:tracePt t="67818" x="3462338" y="3219450"/>
          <p14:tracePt t="67834" x="3441700" y="3219450"/>
          <p14:tracePt t="67851" x="3416300" y="3225800"/>
          <p14:tracePt t="67868" x="3370263" y="3240088"/>
          <p14:tracePt t="67884" x="3324225" y="3246438"/>
          <p14:tracePt t="67901" x="3284538" y="3259138"/>
          <p14:tracePt t="67918" x="3233738" y="3259138"/>
          <p14:tracePt t="67934" x="3181350" y="3259138"/>
          <p14:tracePt t="67951" x="3128963" y="3265488"/>
          <p14:tracePt t="67968" x="3011488" y="3265488"/>
          <p14:tracePt t="67984" x="2906713" y="3265488"/>
          <p14:tracePt t="68001" x="2808288" y="3265488"/>
          <p14:tracePt t="68018" x="2697163" y="3265488"/>
          <p14:tracePt t="68034" x="2598738" y="3265488"/>
          <p14:tracePt t="68051" x="2495550" y="3265488"/>
          <p14:tracePt t="68068" x="2403475" y="3265488"/>
          <p14:tracePt t="68085" x="2319338" y="3265488"/>
          <p14:tracePt t="68101" x="2233613" y="3265488"/>
          <p14:tracePt t="68118" x="2149475" y="3265488"/>
          <p14:tracePt t="68134" x="2063750" y="3265488"/>
          <p14:tracePt t="68151" x="1985963" y="3265488"/>
          <p14:tracePt t="68168" x="1862138" y="3265488"/>
          <p14:tracePt t="68184" x="1776413" y="3265488"/>
          <p14:tracePt t="68201" x="1684338" y="3265488"/>
          <p14:tracePt t="68217" x="1606550" y="3265488"/>
          <p14:tracePt t="68234" x="1522413" y="3265488"/>
          <p14:tracePt t="68251" x="1430338" y="3259138"/>
          <p14:tracePt t="68267" x="1352550" y="3259138"/>
          <p14:tracePt t="68284" x="1279525" y="3259138"/>
          <p14:tracePt t="68301" x="1220788" y="3259138"/>
          <p14:tracePt t="68317" x="1155700" y="3259138"/>
          <p14:tracePt t="68334" x="1103313" y="3259138"/>
          <p14:tracePt t="68351" x="1065213" y="3259138"/>
          <p14:tracePt t="68367" x="1006475" y="3271838"/>
          <p14:tracePt t="68384" x="954088" y="3278188"/>
          <p14:tracePt t="68401" x="901700" y="3278188"/>
          <p14:tracePt t="68418" x="868363" y="3292475"/>
          <p14:tracePt t="68434" x="849313" y="3298825"/>
          <p14:tracePt t="68451" x="842963" y="3298825"/>
          <p14:tracePt t="68544" x="842963" y="3305175"/>
          <p14:tracePt t="68552" x="836613" y="3305175"/>
          <p14:tracePt t="68560" x="830263" y="3305175"/>
          <p14:tracePt t="68568" x="822325" y="3311525"/>
          <p14:tracePt t="68584" x="815975" y="3317875"/>
          <p14:tracePt t="68720" x="822325" y="3317875"/>
          <p14:tracePt t="68733" x="830263" y="3317875"/>
          <p14:tracePt t="68736" x="849313" y="3317875"/>
          <p14:tracePt t="68744" x="868363" y="3317875"/>
          <p14:tracePt t="68752" x="914400" y="3324225"/>
          <p14:tracePt t="68767" x="973138" y="3336925"/>
          <p14:tracePt t="68784" x="1012825" y="3336925"/>
          <p14:tracePt t="68801" x="1044575" y="3351213"/>
          <p14:tracePt t="68817" x="1071563" y="3351213"/>
          <p14:tracePt t="68834" x="1103313" y="3351213"/>
          <p14:tracePt t="68851" x="1168400" y="3351213"/>
          <p14:tracePt t="68867" x="1235075" y="3351213"/>
          <p14:tracePt t="68884" x="1319213" y="3351213"/>
          <p14:tracePt t="68901" x="1390650" y="3357563"/>
          <p14:tracePt t="68917" x="1476375" y="3357563"/>
          <p14:tracePt t="68934" x="1541463" y="3363913"/>
          <p14:tracePt t="68951" x="1587500" y="3363913"/>
          <p14:tracePt t="68967" x="1677988" y="3370263"/>
          <p14:tracePt t="68984" x="1736725" y="3370263"/>
          <p14:tracePt t="69001" x="1809750" y="3370263"/>
          <p14:tracePt t="69017" x="1874838" y="3376613"/>
          <p14:tracePt t="69034" x="1939925" y="3382963"/>
          <p14:tracePt t="69051" x="2011363" y="3382963"/>
          <p14:tracePt t="69067" x="2082800" y="3382963"/>
          <p14:tracePt t="69084" x="2162175" y="3389313"/>
          <p14:tracePt t="69101" x="2233613" y="3389313"/>
          <p14:tracePt t="69117" x="2325688" y="3389313"/>
          <p14:tracePt t="69134" x="2430463" y="3389313"/>
          <p14:tracePt t="69151" x="2540000" y="3389313"/>
          <p14:tracePt t="69167" x="2651125" y="3389313"/>
          <p14:tracePt t="69184" x="2814638" y="3389313"/>
          <p14:tracePt t="69201" x="2932113" y="3389313"/>
          <p14:tracePt t="69217" x="3043238" y="3389313"/>
          <p14:tracePt t="69234" x="3154363" y="3389313"/>
          <p14:tracePt t="69250" x="3284538" y="3389313"/>
          <p14:tracePt t="69267" x="3403600" y="3395663"/>
          <p14:tracePt t="69284" x="3494088" y="3395663"/>
          <p14:tracePt t="69301" x="3605213" y="3395663"/>
          <p14:tracePt t="69317" x="3690938" y="3395663"/>
          <p14:tracePt t="69334" x="3741738" y="3395663"/>
          <p14:tracePt t="69350" x="3762375" y="3395663"/>
          <p14:tracePt t="69367" x="3768725" y="3395663"/>
          <p14:tracePt t="70088" x="3756025" y="3395663"/>
          <p14:tracePt t="70101" x="3749675" y="3403600"/>
          <p14:tracePt t="70104" x="3729038" y="3403600"/>
          <p14:tracePt t="70118" x="3697288" y="3409950"/>
          <p14:tracePt t="70134" x="3644900" y="3416300"/>
          <p14:tracePt t="70150" x="3559175" y="3416300"/>
          <p14:tracePt t="70167" x="3462338" y="3416300"/>
          <p14:tracePt t="70184" x="3305175" y="3416300"/>
          <p14:tracePt t="70200" x="3187700" y="3416300"/>
          <p14:tracePt t="70217" x="3076575" y="3416300"/>
          <p14:tracePt t="70233" x="2971800" y="3416300"/>
          <p14:tracePt t="70250" x="2873375" y="3403600"/>
          <p14:tracePt t="70267" x="2776538" y="3389313"/>
          <p14:tracePt t="70283" x="2678113" y="3376613"/>
          <p14:tracePt t="70300" x="2592388" y="3376613"/>
          <p14:tracePt t="70317" x="2508250" y="3370263"/>
          <p14:tracePt t="70333" x="2422525" y="3370263"/>
          <p14:tracePt t="70350" x="2357438" y="3370263"/>
          <p14:tracePt t="70367" x="2311400" y="3370263"/>
          <p14:tracePt t="70383" x="2279650" y="3370263"/>
          <p14:tracePt t="70480" x="2286000" y="3370263"/>
          <p14:tracePt t="70488" x="2305050" y="3370263"/>
          <p14:tracePt t="70496" x="2351088" y="3376613"/>
          <p14:tracePt t="70504" x="2443163" y="3382963"/>
          <p14:tracePt t="70517" x="2606675" y="3395663"/>
          <p14:tracePt t="70533" x="2782888" y="3416300"/>
          <p14:tracePt t="70550" x="2984500" y="3429000"/>
          <p14:tracePt t="70567" x="3175000" y="3435350"/>
          <p14:tracePt t="70583" x="3284538" y="3441700"/>
          <p14:tracePt t="70640" x="3278188" y="3441700"/>
          <p14:tracePt t="70652" x="3265488" y="3441700"/>
          <p14:tracePt t="70652" x="3181350" y="3422650"/>
          <p14:tracePt t="70667" x="3089275" y="3416300"/>
          <p14:tracePt t="70683" x="3005138" y="3416300"/>
          <p14:tracePt t="70700" x="2919413" y="3416300"/>
          <p14:tracePt t="70717" x="2894013" y="3416300"/>
          <p14:tracePt t="70766" x="2900363" y="3416300"/>
          <p14:tracePt t="70776" x="2925763" y="3416300"/>
          <p14:tracePt t="70785" x="3043238" y="3416300"/>
          <p14:tracePt t="70800" x="3219450" y="3416300"/>
          <p14:tracePt t="70817" x="3403600" y="3416300"/>
          <p14:tracePt t="70833" x="3565525" y="3416300"/>
          <p14:tracePt t="70850" x="3729038" y="3429000"/>
          <p14:tracePt t="70866" x="3852863" y="3448050"/>
          <p14:tracePt t="70883" x="3905250" y="3462338"/>
          <p14:tracePt t="70900" x="3911600" y="3462338"/>
          <p14:tracePt t="72799" x="0" y="0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Check 2.13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964" y="958814"/>
            <a:ext cx="8677836" cy="881877"/>
          </a:xfrm>
        </p:spPr>
        <p:txBody>
          <a:bodyPr/>
          <a:lstStyle/>
          <a:p>
            <a:r>
              <a:rPr lang="en-US" dirty="0" smtClean="0"/>
              <a:t>	How can you compute the length of the string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"Mississippi"</a:t>
            </a:r>
            <a:r>
              <a:rPr lang="en-US" dirty="0" smtClean="0"/>
              <a:t>? 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idx="1"/>
          </p:nvPr>
        </p:nvSpPr>
        <p:spPr>
          <a:xfrm>
            <a:off x="599372" y="2291319"/>
            <a:ext cx="8239827" cy="2827000"/>
          </a:xfrm>
        </p:spPr>
        <p:txBody>
          <a:bodyPr/>
          <a:lstStyle/>
          <a:p>
            <a:r>
              <a:rPr lang="en-US" b="1" dirty="0" smtClean="0"/>
              <a:t>Answer:</a:t>
            </a:r>
            <a:r>
              <a:rPr lang="en-US" dirty="0" smtClean="0"/>
              <a:t> </a:t>
            </a:r>
          </a:p>
          <a:p>
            <a:endParaRPr lang="en-US" dirty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  <a:p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river.length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972"/>
    </mc:Choice>
    <mc:Fallback xmlns="">
      <p:transition spd="slow" advTm="109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8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Check 2.14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964" y="958814"/>
            <a:ext cx="8677836" cy="881877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How can you print out the uppercase version of</a:t>
            </a:r>
          </a:p>
          <a:p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"Hello, World!“</a:t>
            </a:r>
            <a:r>
              <a:rPr lang="en-US" dirty="0" smtClean="0"/>
              <a:t> stored in the greeting variable?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idx="1"/>
          </p:nvPr>
        </p:nvSpPr>
        <p:spPr>
          <a:xfrm>
            <a:off x="599372" y="2240112"/>
            <a:ext cx="8544628" cy="2827000"/>
          </a:xfrm>
        </p:spPr>
        <p:txBody>
          <a:bodyPr/>
          <a:lstStyle/>
          <a:p>
            <a:r>
              <a:rPr lang="en-US" b="1" dirty="0" smtClean="0"/>
              <a:t>Answer:</a:t>
            </a:r>
            <a:r>
              <a:rPr lang="en-US" dirty="0" smtClean="0"/>
              <a:t> 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System.out.println(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greeting.toUpperCase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()); 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sz="2000" dirty="0" smtClean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Check 2.15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964" y="958814"/>
            <a:ext cx="8677836" cy="881877"/>
          </a:xfrm>
        </p:spPr>
        <p:txBody>
          <a:bodyPr/>
          <a:lstStyle/>
          <a:p>
            <a:r>
              <a:rPr lang="en-US" dirty="0" smtClean="0"/>
              <a:t>Is it legal to call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river.println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</a:t>
            </a:r>
            <a:r>
              <a:rPr lang="en-US" dirty="0" smtClean="0"/>
              <a:t>? Why or why not?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idx="1"/>
          </p:nvPr>
        </p:nvSpPr>
        <p:spPr>
          <a:xfrm>
            <a:off x="599372" y="1959470"/>
            <a:ext cx="8544628" cy="2827000"/>
          </a:xfrm>
        </p:spPr>
        <p:txBody>
          <a:bodyPr/>
          <a:lstStyle/>
          <a:p>
            <a:r>
              <a:rPr lang="en-US" b="1" dirty="0" smtClean="0"/>
              <a:t>Answer:</a:t>
            </a:r>
            <a:r>
              <a:rPr lang="en-US" dirty="0" smtClean="0"/>
              <a:t> </a:t>
            </a:r>
          </a:p>
          <a:p>
            <a:r>
              <a:rPr lang="en-US" dirty="0" smtClean="0"/>
              <a:t>It is not legal. </a:t>
            </a:r>
          </a:p>
          <a:p>
            <a:r>
              <a:rPr lang="en-US" dirty="0" smtClean="0"/>
              <a:t>The variable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river</a:t>
            </a:r>
            <a:r>
              <a:rPr lang="en-US" dirty="0" smtClean="0"/>
              <a:t> has type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String</a:t>
            </a:r>
            <a:r>
              <a:rPr lang="en-US" dirty="0" smtClean="0"/>
              <a:t>. The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println</a:t>
            </a:r>
            <a:r>
              <a:rPr lang="en-US" dirty="0" smtClean="0"/>
              <a:t> method is not a method of the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String</a:t>
            </a:r>
            <a:r>
              <a:rPr lang="en-US" dirty="0" smtClean="0"/>
              <a:t> class.</a:t>
            </a:r>
            <a:endParaRPr lang="en-US" sz="2000" dirty="0" smtClean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Check 2.16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964" y="958814"/>
            <a:ext cx="8677836" cy="881877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What are the arguments in the method call</a:t>
            </a:r>
          </a:p>
          <a:p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river.replace("p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", "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")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idx="1"/>
          </p:nvPr>
        </p:nvSpPr>
        <p:spPr>
          <a:xfrm>
            <a:off x="599372" y="2199145"/>
            <a:ext cx="8544628" cy="2827000"/>
          </a:xfrm>
        </p:spPr>
        <p:txBody>
          <a:bodyPr/>
          <a:lstStyle/>
          <a:p>
            <a:r>
              <a:rPr lang="en-US" b="1" dirty="0" smtClean="0"/>
              <a:t>Answer:</a:t>
            </a:r>
            <a:r>
              <a:rPr lang="en-US" dirty="0" smtClean="0"/>
              <a:t> </a:t>
            </a:r>
          </a:p>
          <a:p>
            <a:endParaRPr lang="en-US" dirty="0"/>
          </a:p>
          <a:p>
            <a:r>
              <a:rPr lang="en-US" dirty="0" smtClean="0"/>
              <a:t>The arguments are the strings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"p"</a:t>
            </a:r>
            <a:r>
              <a:rPr lang="en-US" dirty="0" smtClean="0"/>
              <a:t> and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"s"</a:t>
            </a:r>
            <a:r>
              <a:rPr lang="en-US" dirty="0" smtClean="0"/>
              <a:t>.</a:t>
            </a:r>
            <a:endParaRPr lang="en-US" sz="2000" dirty="0" smtClean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Check 2.17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964" y="958814"/>
            <a:ext cx="9135036" cy="881877"/>
          </a:xfrm>
        </p:spPr>
        <p:txBody>
          <a:bodyPr/>
          <a:lstStyle/>
          <a:p>
            <a:r>
              <a:rPr lang="en-US" dirty="0" smtClean="0"/>
              <a:t>	What is the returned by the call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river.replace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("p", "s”)</a:t>
            </a:r>
            <a:r>
              <a:rPr lang="en-US" dirty="0" smtClean="0"/>
              <a:t>, where river is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"Mississippi"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idx="1"/>
          </p:nvPr>
        </p:nvSpPr>
        <p:spPr>
          <a:xfrm>
            <a:off x="599372" y="2096730"/>
            <a:ext cx="8544628" cy="2827000"/>
          </a:xfrm>
        </p:spPr>
        <p:txBody>
          <a:bodyPr/>
          <a:lstStyle/>
          <a:p>
            <a:r>
              <a:rPr lang="en-US" b="1" dirty="0" smtClean="0"/>
              <a:t>Answer:</a:t>
            </a:r>
            <a:r>
              <a:rPr lang="en-US" dirty="0" smtClean="0"/>
              <a:t> </a:t>
            </a:r>
          </a:p>
          <a:p>
            <a:endParaRPr lang="en-US" dirty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  <a:p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"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Missississi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"</a:t>
            </a:r>
            <a:endParaRPr lang="en-US" sz="2000" dirty="0" smtClean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Check 2.19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964" y="958814"/>
            <a:ext cx="9135036" cy="881877"/>
          </a:xfrm>
        </p:spPr>
        <p:txBody>
          <a:bodyPr/>
          <a:lstStyle/>
          <a:p>
            <a:r>
              <a:rPr lang="en-US" dirty="0" smtClean="0"/>
              <a:t>	How is the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toUpperCase</a:t>
            </a:r>
            <a:r>
              <a:rPr lang="en-US" dirty="0" smtClean="0"/>
              <a:t> method declared in the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String</a:t>
            </a:r>
            <a:r>
              <a:rPr lang="en-US" dirty="0" smtClean="0"/>
              <a:t> class? 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idx="1"/>
          </p:nvPr>
        </p:nvSpPr>
        <p:spPr>
          <a:xfrm>
            <a:off x="599372" y="2209387"/>
            <a:ext cx="8544628" cy="2827000"/>
          </a:xfrm>
        </p:spPr>
        <p:txBody>
          <a:bodyPr/>
          <a:lstStyle/>
          <a:p>
            <a:r>
              <a:rPr lang="en-US" b="1" dirty="0" smtClean="0"/>
              <a:t>Answer:</a:t>
            </a:r>
            <a:r>
              <a:rPr lang="en-US" dirty="0" smtClean="0"/>
              <a:t> As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public String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toUpperCase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</a:t>
            </a:r>
            <a:r>
              <a:rPr lang="en-US" dirty="0" smtClean="0"/>
              <a:t>, with no argument and return type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String</a:t>
            </a:r>
            <a:r>
              <a:rPr lang="en-US" dirty="0" smtClean="0"/>
              <a:t>.</a:t>
            </a:r>
            <a:endParaRPr lang="en-US" sz="2000" dirty="0" smtClean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Explore this link</a:t>
            </a:r>
          </a:p>
          <a:p>
            <a:endParaRPr lang="en-US" dirty="0"/>
          </a:p>
          <a:p>
            <a:r>
              <a:rPr lang="en-US" dirty="0">
                <a:hlinkClick r:id="rId4"/>
              </a:rPr>
              <a:t>http://</a:t>
            </a:r>
            <a:r>
              <a:rPr lang="en-US" dirty="0" smtClean="0">
                <a:hlinkClick r:id="rId4"/>
              </a:rPr>
              <a:t>docs.oracle.com/javase/8/docs/api</a:t>
            </a:r>
            <a:r>
              <a:rPr lang="en-US" dirty="0" smtClean="0">
                <a:hlinkClick r:id="rId4"/>
              </a:rPr>
              <a:t>/</a:t>
            </a:r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9112" y="2423159"/>
            <a:ext cx="4492954" cy="4143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541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089"/>
    </mc:Choice>
    <mc:Fallback xmlns="">
      <p:transition spd="slow" advTm="420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3173" x="3957638" y="2338388"/>
          <p14:tracePt t="3283" x="3963988" y="2338388"/>
          <p14:tracePt t="3291" x="3997325" y="2338388"/>
          <p14:tracePt t="3307" x="4022725" y="2338388"/>
          <p14:tracePt t="3315" x="4049713" y="2338388"/>
          <p14:tracePt t="3323" x="4133850" y="2338388"/>
          <p14:tracePt t="3338" x="4251325" y="2338388"/>
          <p14:tracePt t="3354" x="4395788" y="2338388"/>
          <p14:tracePt t="3379" x="4494213" y="2338388"/>
          <p14:tracePt t="3395" x="4552950" y="2338388"/>
          <p14:tracePt t="3411" x="4597400" y="2338388"/>
          <p14:tracePt t="3427" x="4624388" y="2338388"/>
          <p14:tracePt t="3443" x="4643438" y="2338388"/>
          <p14:tracePt t="3459" x="4676775" y="2338388"/>
          <p14:tracePt t="3475" x="4722813" y="2338388"/>
          <p14:tracePt t="3488" x="4800600" y="2338388"/>
          <p14:tracePt t="3504" x="4905375" y="2338388"/>
          <p14:tracePt t="3521" x="5010150" y="2338388"/>
          <p14:tracePt t="3538" x="5094288" y="2338388"/>
          <p14:tracePt t="3554" x="5232400" y="2338388"/>
          <p14:tracePt t="3571" x="5297488" y="2338388"/>
          <p14:tracePt t="3588" x="5381625" y="2338388"/>
          <p14:tracePt t="3604" x="5473700" y="2338388"/>
          <p14:tracePt t="3621" x="5564188" y="2338388"/>
          <p14:tracePt t="3638" x="5656263" y="2338388"/>
          <p14:tracePt t="3654" x="5727700" y="2344738"/>
          <p14:tracePt t="3671" x="5786438" y="2344738"/>
          <p14:tracePt t="3688" x="5826125" y="2344738"/>
          <p14:tracePt t="3704" x="5865813" y="2344738"/>
          <p14:tracePt t="3721" x="5884863" y="2344738"/>
          <p14:tracePt t="3738" x="5891213" y="2344738"/>
          <p14:tracePt t="3754" x="5910263" y="2344738"/>
          <p14:tracePt t="3771" x="5930900" y="2338388"/>
          <p14:tracePt t="3788" x="5956300" y="2338388"/>
          <p14:tracePt t="3804" x="5969000" y="2332038"/>
          <p14:tracePt t="3821" x="5983288" y="2332038"/>
          <p14:tracePt t="4748" x="5976938" y="2332038"/>
          <p14:tracePt t="4756" x="5969000" y="2332038"/>
          <p14:tracePt t="4772" x="5930900" y="2351088"/>
          <p14:tracePt t="4772" x="5878513" y="2363788"/>
          <p14:tracePt t="4788" x="5780088" y="2397125"/>
          <p14:tracePt t="4805" x="5675313" y="2443163"/>
          <p14:tracePt t="4822" x="5526088" y="2501900"/>
          <p14:tracePt t="4838" x="5368925" y="2606675"/>
          <p14:tracePt t="4855" x="5218113" y="2717800"/>
          <p14:tracePt t="4872" x="5087938" y="2814638"/>
          <p14:tracePt t="4888" x="4957763" y="2913063"/>
          <p14:tracePt t="4905" x="4852988" y="3011488"/>
          <p14:tracePt t="4921" x="4729163" y="3108325"/>
          <p14:tracePt t="4938" x="4630738" y="3206750"/>
          <p14:tracePt t="4955" x="4473575" y="3370263"/>
          <p14:tracePt t="4971" x="4259263" y="3598863"/>
          <p14:tracePt t="4988" x="4121150" y="3735388"/>
          <p14:tracePt t="5005" x="3984625" y="3867150"/>
          <p14:tracePt t="5021" x="3867150" y="3984625"/>
          <p14:tracePt t="5038" x="3768725" y="4081463"/>
          <p14:tracePt t="5055" x="3676650" y="4179888"/>
          <p14:tracePt t="5071" x="3592513" y="4265613"/>
          <p14:tracePt t="5088" x="3521075" y="4337050"/>
          <p14:tracePt t="5105" x="3448050" y="4414838"/>
          <p14:tracePt t="5121" x="3363913" y="4479925"/>
          <p14:tracePt t="5138" x="3292475" y="4552950"/>
          <p14:tracePt t="5155" x="3219450" y="4630738"/>
          <p14:tracePt t="5171" x="3122613" y="4716463"/>
          <p14:tracePt t="5188" x="3070225" y="4760913"/>
          <p14:tracePt t="5205" x="2997200" y="4800600"/>
          <p14:tracePt t="5221" x="2959100" y="4833938"/>
          <p14:tracePt t="5238" x="2919413" y="4852988"/>
          <p14:tracePt t="5255" x="2887663" y="4865688"/>
          <p14:tracePt t="5271" x="2879725" y="4872038"/>
          <p14:tracePt t="5476" x="2879725" y="4892675"/>
          <p14:tracePt t="5487" x="2887663" y="4918075"/>
          <p14:tracePt t="5492" x="2900363" y="4930775"/>
          <p14:tracePt t="5494" x="2913063" y="4951413"/>
          <p14:tracePt t="5504" x="2919413" y="4957763"/>
          <p14:tracePt t="5521" x="2932113" y="4970463"/>
          <p14:tracePt t="5538" x="2965450" y="4989513"/>
          <p14:tracePt t="5554" x="2997200" y="5010150"/>
          <p14:tracePt t="5571" x="3036888" y="5048250"/>
          <p14:tracePt t="5588" x="3063875" y="5048250"/>
          <p14:tracePt t="5604" x="3076575" y="5035550"/>
          <p14:tracePt t="5916" x="3063875" y="5035550"/>
          <p14:tracePt t="5932" x="3049588" y="5035550"/>
          <p14:tracePt t="5940" x="3036888" y="5035550"/>
          <p14:tracePt t="5948" x="3024188" y="5035550"/>
          <p14:tracePt t="5956" x="3024188" y="5010150"/>
          <p14:tracePt t="5971" x="3024188" y="5003800"/>
          <p14:tracePt t="6084" x="3017838" y="5003800"/>
          <p14:tracePt t="8164" x="3024188" y="5003800"/>
          <p14:tracePt t="8174" x="3036888" y="5003800"/>
          <p14:tracePt t="8174" x="3049588" y="5010150"/>
          <p14:tracePt t="8187" x="3076575" y="5010150"/>
          <p14:tracePt t="8204" x="3082925" y="5010150"/>
          <p14:tracePt t="8220" x="3089275" y="5016500"/>
          <p14:tracePt t="8268" x="3089275" y="5022850"/>
          <p14:tracePt t="8276" x="3095625" y="5022850"/>
          <p14:tracePt t="8292" x="3101975" y="5022850"/>
          <p14:tracePt t="8324" x="3108325" y="5022850"/>
          <p14:tracePt t="8332" x="3122613" y="5029200"/>
          <p14:tracePt t="8356" x="3128963" y="5035550"/>
          <p14:tracePt t="8364" x="3141663" y="5035550"/>
          <p14:tracePt t="8370" x="3154363" y="5022850"/>
          <p14:tracePt t="8387" x="3175000" y="5003800"/>
          <p14:tracePt t="8628" x="3167063" y="5003800"/>
          <p14:tracePt t="8644" x="3160713" y="5003800"/>
          <p14:tracePt t="8652" x="3160713" y="5010150"/>
          <p14:tracePt t="8660" x="3160713" y="4995863"/>
          <p14:tracePt t="8670" x="3154363" y="4989513"/>
          <p14:tracePt t="8812" x="3148013" y="4989513"/>
          <p14:tracePt t="8820" x="3141663" y="4983163"/>
          <p14:tracePt t="8820" x="3141663" y="4976813"/>
          <p14:tracePt t="8844" x="3141663" y="4970463"/>
          <p14:tracePt t="8852" x="3141663" y="4964113"/>
          <p14:tracePt t="8858" x="3141663" y="4951413"/>
          <p14:tracePt t="8870" x="3141663" y="4937125"/>
          <p14:tracePt t="8887" x="3135313" y="4924425"/>
          <p14:tracePt t="8903" x="3128963" y="4905375"/>
          <p14:tracePt t="8920" x="3116263" y="4892675"/>
          <p14:tracePt t="8937" x="3101975" y="4878388"/>
          <p14:tracePt t="8953" x="3082925" y="4859338"/>
          <p14:tracePt t="8970" x="3055938" y="4840288"/>
          <p14:tracePt t="8986" x="3030538" y="4819650"/>
          <p14:tracePt t="9003" x="2997200" y="4806950"/>
          <p14:tracePt t="9044" x="2990850" y="4806950"/>
          <p14:tracePt t="9058" x="2984500" y="4806950"/>
          <p14:tracePt t="9059" x="2965450" y="4806950"/>
          <p14:tracePt t="9069" x="2938463" y="4806950"/>
          <p14:tracePt t="9085" x="2906713" y="4806950"/>
          <p14:tracePt t="9102" x="2873375" y="4806950"/>
          <p14:tracePt t="9119" x="2847975" y="4806950"/>
          <p14:tracePt t="9136" x="2820988" y="4806950"/>
          <p14:tracePt t="9152" x="2808288" y="4806950"/>
          <p14:tracePt t="9169" x="2782888" y="4806950"/>
          <p14:tracePt t="9185" x="2755900" y="4806950"/>
          <p14:tracePt t="9202" x="2709863" y="4806950"/>
          <p14:tracePt t="9219" x="2671763" y="4813300"/>
          <p14:tracePt t="9235" x="2632075" y="4826000"/>
          <p14:tracePt t="9252" x="2592388" y="4840288"/>
          <p14:tracePt t="9269" x="2554288" y="4878388"/>
          <p14:tracePt t="9285" x="2520950" y="4911725"/>
          <p14:tracePt t="9302" x="2474913" y="4957763"/>
          <p14:tracePt t="9319" x="2430463" y="4989513"/>
          <p14:tracePt t="9335" x="2390775" y="5054600"/>
          <p14:tracePt t="9352" x="2363788" y="5106988"/>
          <p14:tracePt t="9369" x="2351088" y="5153025"/>
          <p14:tracePt t="9385" x="2351088" y="5205413"/>
          <p14:tracePt t="9402" x="2357438" y="5276850"/>
          <p14:tracePt t="9419" x="2390775" y="5316538"/>
          <p14:tracePt t="9435" x="2430463" y="5341938"/>
          <p14:tracePt t="9452" x="2468563" y="5356225"/>
          <p14:tracePt t="9469" x="2501900" y="5362575"/>
          <p14:tracePt t="9485" x="2514600" y="5368925"/>
          <p14:tracePt t="11027" x="2514600" y="5356225"/>
          <p14:tracePt t="11044" x="2489200" y="5329238"/>
          <p14:tracePt t="11044" x="2474913" y="5316538"/>
          <p14:tracePt t="11053" x="2430463" y="5276850"/>
          <p14:tracePt t="11069" x="2344738" y="5211763"/>
          <p14:tracePt t="11086" x="2266950" y="5140325"/>
          <p14:tracePt t="11102" x="2168525" y="5041900"/>
          <p14:tracePt t="11119" x="2044700" y="4924425"/>
          <p14:tracePt t="11136" x="1933575" y="4787900"/>
          <p14:tracePt t="11152" x="1847850" y="4656138"/>
          <p14:tracePt t="11169" x="1751013" y="4460875"/>
          <p14:tracePt t="11186" x="1652588" y="4259263"/>
          <p14:tracePt t="11202" x="1554163" y="3984625"/>
          <p14:tracePt t="11219" x="1411288" y="3565525"/>
          <p14:tracePt t="11236" x="1325563" y="3370263"/>
          <p14:tracePt t="11252" x="1266825" y="3175000"/>
          <p14:tracePt t="11269" x="1241425" y="3043238"/>
          <p14:tracePt t="11286" x="1227138" y="2925763"/>
          <p14:tracePt t="11302" x="1227138" y="2820988"/>
          <p14:tracePt t="11319" x="1235075" y="2730500"/>
          <p14:tracePt t="11336" x="1247775" y="2651125"/>
          <p14:tracePt t="11352" x="1266825" y="2554288"/>
          <p14:tracePt t="11369" x="1319213" y="2449513"/>
          <p14:tracePt t="11385" x="1346200" y="2338388"/>
          <p14:tracePt t="11402" x="1377950" y="2214563"/>
          <p14:tracePt t="11419" x="1397000" y="2005013"/>
          <p14:tracePt t="11436" x="1417638" y="1881188"/>
          <p14:tracePt t="11452" x="1417638" y="1782763"/>
          <p14:tracePt t="11469" x="1417638" y="1704975"/>
          <p14:tracePt t="11485" x="1417638" y="1684338"/>
          <p14:tracePt t="11539" x="1417638" y="1692275"/>
          <p14:tracePt t="11571" x="1411288" y="1692275"/>
          <p14:tracePt t="11603" x="1411288" y="1698625"/>
          <p14:tracePt t="11627" x="1404938" y="1698625"/>
          <p14:tracePt t="11683" x="1404938" y="1704975"/>
          <p14:tracePt t="11700" x="1404938" y="1711325"/>
          <p14:tracePt t="11707" x="1404938" y="1717675"/>
          <p14:tracePt t="11715" x="1404938" y="1724025"/>
          <p14:tracePt t="11723" x="1404938" y="1751013"/>
          <p14:tracePt t="11735" x="1404938" y="1795463"/>
          <p14:tracePt t="11752" x="1404938" y="1862138"/>
          <p14:tracePt t="11769" x="1411288" y="1939925"/>
          <p14:tracePt t="11785" x="1423988" y="2038350"/>
          <p14:tracePt t="11802" x="1423988" y="2103438"/>
          <p14:tracePt t="11819" x="1430338" y="2135188"/>
          <p14:tracePt t="12139" x="1436688" y="2155825"/>
          <p14:tracePt t="12147" x="1449388" y="2187575"/>
          <p14:tracePt t="12155" x="1463675" y="2246313"/>
          <p14:tracePt t="12161" x="1476375" y="2292350"/>
          <p14:tracePt t="12169" x="1516063" y="2390775"/>
          <p14:tracePt t="12185" x="1566863" y="2533650"/>
          <p14:tracePt t="12202" x="1619250" y="2678113"/>
          <p14:tracePt t="12218" x="1724025" y="2847975"/>
          <p14:tracePt t="12235" x="1841500" y="3043238"/>
          <p14:tracePt t="12252" x="1952625" y="3160713"/>
          <p14:tracePt t="12269" x="2057400" y="3284538"/>
          <p14:tracePt t="12285" x="2155825" y="3382963"/>
          <p14:tracePt t="12302" x="2286000" y="3481388"/>
          <p14:tracePt t="12318" x="2422525" y="3565525"/>
          <p14:tracePt t="12335" x="2586038" y="3663950"/>
          <p14:tracePt t="12352" x="2795588" y="3775075"/>
          <p14:tracePt t="12369" x="3017838" y="3879850"/>
          <p14:tracePt t="12385" x="3265488" y="4003675"/>
          <p14:tracePt t="12402" x="3513138" y="4114800"/>
          <p14:tracePt t="12419" x="3735388" y="4238625"/>
          <p14:tracePt t="12435" x="4016375" y="4376738"/>
          <p14:tracePt t="12452" x="4167188" y="4427538"/>
          <p14:tracePt t="12468" x="4303713" y="4473575"/>
          <p14:tracePt t="12485" x="4448175" y="4506913"/>
          <p14:tracePt t="12502" x="4584700" y="4519613"/>
          <p14:tracePt t="12518" x="4767263" y="4519613"/>
          <p14:tracePt t="12535" x="4945063" y="4519613"/>
          <p14:tracePt t="12552" x="5121275" y="4494213"/>
          <p14:tracePt t="12568" x="5270500" y="4460875"/>
          <p14:tracePt t="12585" x="5387975" y="4402138"/>
          <p14:tracePt t="12602" x="5473700" y="4318000"/>
          <p14:tracePt t="12618" x="5545138" y="4232275"/>
          <p14:tracePt t="12635" x="5538788" y="4016375"/>
          <p14:tracePt t="12652" x="5480050" y="3852863"/>
          <p14:tracePt t="12668" x="5402263" y="3735388"/>
          <p14:tracePt t="12685" x="5322888" y="3657600"/>
          <p14:tracePt t="12702" x="5232400" y="3586163"/>
          <p14:tracePt t="12718" x="5121275" y="3527425"/>
          <p14:tracePt t="12735" x="4989513" y="3468688"/>
          <p14:tracePt t="12752" x="4813300" y="3448050"/>
          <p14:tracePt t="12768" x="4618038" y="3441700"/>
          <p14:tracePt t="12785" x="4376738" y="3422650"/>
          <p14:tracePt t="12802" x="4140200" y="3416300"/>
          <p14:tracePt t="12818" x="3925888" y="3454400"/>
          <p14:tracePt t="12835" x="3586163" y="3586163"/>
          <p14:tracePt t="12852" x="3454400" y="3683000"/>
          <p14:tracePt t="12868" x="3363913" y="3775075"/>
          <p14:tracePt t="12885" x="3284538" y="3898900"/>
          <p14:tracePt t="12902" x="3225800" y="4003675"/>
          <p14:tracePt t="12919" x="3181350" y="4121150"/>
          <p14:tracePt t="12935" x="3141663" y="4244975"/>
          <p14:tracePt t="12951" x="3095625" y="4356100"/>
          <p14:tracePt t="12968" x="3063875" y="4454525"/>
          <p14:tracePt t="12985" x="3043238" y="4546600"/>
          <p14:tracePt t="13002" x="3030538" y="4643438"/>
          <p14:tracePt t="13018" x="3030538" y="4741863"/>
          <p14:tracePt t="13035" x="3043238" y="4872038"/>
          <p14:tracePt t="13052" x="3076575" y="4951413"/>
          <p14:tracePt t="13068" x="3141663" y="5022850"/>
          <p14:tracePt t="13085" x="3200400" y="5075238"/>
          <p14:tracePt t="13101" x="3240088" y="5087938"/>
          <p14:tracePt t="13118" x="3259138" y="5094288"/>
          <p14:tracePt t="13135" x="3265488" y="5094288"/>
          <p14:tracePt t="14835" x="3265488" y="5081588"/>
          <p14:tracePt t="14843" x="3265488" y="5062538"/>
          <p14:tracePt t="14851" x="3259138" y="5054600"/>
          <p14:tracePt t="14859" x="3259138" y="5041900"/>
          <p14:tracePt t="14868" x="3259138" y="5016500"/>
          <p14:tracePt t="14884" x="3252788" y="5003800"/>
          <p14:tracePt t="14901" x="3252788" y="4989513"/>
          <p14:tracePt t="14917" x="3252788" y="4976813"/>
          <p14:tracePt t="14934" x="3252788" y="4964113"/>
          <p14:tracePt t="14951" x="3252788" y="4951413"/>
          <p14:tracePt t="14968" x="3246438" y="4937125"/>
          <p14:tracePt t="14984" x="3246438" y="4911725"/>
          <p14:tracePt t="15001" x="3246438" y="4892675"/>
          <p14:tracePt t="15017" x="3240088" y="4872038"/>
          <p14:tracePt t="15034" x="3240088" y="4859338"/>
          <p14:tracePt t="15051" x="3225800" y="4819650"/>
          <p14:tracePt t="15067" x="3219450" y="4800600"/>
          <p14:tracePt t="15084" x="3200400" y="4754563"/>
          <p14:tracePt t="15101" x="3181350" y="4722813"/>
          <p14:tracePt t="15117" x="3160713" y="4683125"/>
          <p14:tracePt t="15134" x="3108325" y="4643438"/>
          <p14:tracePt t="15151" x="3070225" y="4605338"/>
          <p14:tracePt t="15167" x="3030538" y="4572000"/>
          <p14:tracePt t="15184" x="2971800" y="4538663"/>
          <p14:tracePt t="15201" x="2900363" y="4519613"/>
          <p14:tracePt t="15217" x="2808288" y="4500563"/>
          <p14:tracePt t="15234" x="2730500" y="4500563"/>
          <p14:tracePt t="15251" x="2606675" y="4500563"/>
          <p14:tracePt t="15267" x="2514600" y="4500563"/>
          <p14:tracePt t="15284" x="2422525" y="4519613"/>
          <p14:tracePt t="15301" x="2332038" y="4572000"/>
          <p14:tracePt t="15317" x="2233613" y="4649788"/>
          <p14:tracePt t="15334" x="2155825" y="4722813"/>
          <p14:tracePt t="15351" x="2063750" y="4800600"/>
          <p14:tracePt t="15367" x="1998663" y="4859338"/>
          <p14:tracePt t="15384" x="1939925" y="4930775"/>
          <p14:tracePt t="15401" x="1912938" y="4989513"/>
          <p14:tracePt t="15417" x="1881188" y="5068888"/>
          <p14:tracePt t="15434" x="1868488" y="5159375"/>
          <p14:tracePt t="15451" x="1862138" y="5283200"/>
          <p14:tracePt t="15467" x="1862138" y="5362575"/>
          <p14:tracePt t="15484" x="1862138" y="5440363"/>
          <p14:tracePt t="15501" x="1862138" y="5499100"/>
          <p14:tracePt t="15517" x="1862138" y="5584825"/>
          <p14:tracePt t="15534" x="1862138" y="5662613"/>
          <p14:tracePt t="15550" x="1862138" y="5727700"/>
          <p14:tracePt t="15567" x="1862138" y="5773738"/>
          <p14:tracePt t="15584" x="1881188" y="5819775"/>
          <p14:tracePt t="15601" x="1927225" y="5884863"/>
          <p14:tracePt t="15617" x="1973263" y="5924550"/>
          <p14:tracePt t="15634" x="2044700" y="5976938"/>
          <p14:tracePt t="15650" x="2116138" y="6021388"/>
          <p14:tracePt t="15650" x="2155825" y="6042025"/>
          <p14:tracePt t="15667" x="2233613" y="6067425"/>
          <p14:tracePt t="15684" x="2319338" y="6100763"/>
          <p14:tracePt t="15701" x="2384425" y="6113463"/>
          <p14:tracePt t="15717" x="2462213" y="6119813"/>
          <p14:tracePt t="15734" x="2540000" y="6119813"/>
          <p14:tracePt t="15750" x="2632075" y="6119813"/>
          <p14:tracePt t="15767" x="2717800" y="6113463"/>
          <p14:tracePt t="15784" x="2801938" y="6088063"/>
          <p14:tracePt t="15800" x="2879725" y="6048375"/>
          <p14:tracePt t="15817" x="2946400" y="5989638"/>
          <p14:tracePt t="15834" x="2997200" y="5930900"/>
          <p14:tracePt t="15850" x="3030538" y="5865813"/>
          <p14:tracePt t="15850" x="3030538" y="5832475"/>
          <p14:tracePt t="15867" x="3030538" y="5761038"/>
          <p14:tracePt t="15884" x="3030538" y="5689600"/>
          <p14:tracePt t="15900" x="3030538" y="5616575"/>
          <p14:tracePt t="15917" x="3024188" y="5538788"/>
          <p14:tracePt t="15934" x="3024188" y="5473700"/>
          <p14:tracePt t="15950" x="3024188" y="5421313"/>
          <p14:tracePt t="15967" x="3011488" y="5356225"/>
          <p14:tracePt t="15984" x="3005138" y="5303838"/>
          <p14:tracePt t="16000" x="2971800" y="5224463"/>
          <p14:tracePt t="16017" x="2938463" y="5173663"/>
          <p14:tracePt t="16034" x="2906713" y="5127625"/>
          <p14:tracePt t="16050" x="2887663" y="5094288"/>
          <p14:tracePt t="16050" x="2879725" y="5087938"/>
          <p14:tracePt t="16067" x="2854325" y="5062538"/>
          <p14:tracePt t="16084" x="2841625" y="5054600"/>
          <p14:tracePt t="16100" x="2835275" y="5054600"/>
          <p14:tracePt t="16117" x="2820988" y="5054600"/>
          <p14:tracePt t="16134" x="2789238" y="5054600"/>
          <p14:tracePt t="16150" x="2724150" y="5062538"/>
          <p14:tracePt t="16167" x="2632075" y="5106988"/>
          <p14:tracePt t="16184" x="2547938" y="5180013"/>
          <p14:tracePt t="16201" x="2481263" y="5218113"/>
          <p14:tracePt t="16217" x="2430463" y="5276850"/>
          <p14:tracePt t="16234" x="2397125" y="5310188"/>
          <p14:tracePt t="16250" x="2378075" y="5349875"/>
          <p14:tracePt t="16267" x="2370138" y="5421313"/>
          <p14:tracePt t="16284" x="2370138" y="5505450"/>
          <p14:tracePt t="16300" x="2370138" y="5591175"/>
          <p14:tracePt t="16317" x="2370138" y="5675313"/>
          <p14:tracePt t="16334" x="2370138" y="5727700"/>
          <p14:tracePt t="16350" x="2378075" y="5786438"/>
          <p14:tracePt t="16367" x="2409825" y="5838825"/>
          <p14:tracePt t="16383" x="2449513" y="5891213"/>
          <p14:tracePt t="16400" x="2508250" y="5943600"/>
          <p14:tracePt t="16417" x="2540000" y="5962650"/>
          <p14:tracePt t="16433" x="2566988" y="5962650"/>
          <p14:tracePt t="17603" x="2566988" y="5949950"/>
          <p14:tracePt t="17611" x="2573338" y="5943600"/>
          <p14:tracePt t="17619" x="2579688" y="5918200"/>
          <p14:tracePt t="17627" x="2579688" y="5897563"/>
          <p14:tracePt t="17635" x="2586038" y="5851525"/>
          <p14:tracePt t="17650" x="2586038" y="5761038"/>
          <p14:tracePt t="17666" x="2592388" y="5630863"/>
          <p14:tracePt t="17683" x="2592388" y="5532438"/>
          <p14:tracePt t="17700" x="2592388" y="5408613"/>
          <p14:tracePt t="17716" x="2592388" y="5297488"/>
          <p14:tracePt t="17733" x="2592388" y="5186363"/>
          <p14:tracePt t="17750" x="2592388" y="5087938"/>
          <p14:tracePt t="17766" x="2592388" y="5003800"/>
          <p14:tracePt t="17783" x="2592388" y="4918075"/>
          <p14:tracePt t="17800" x="2592388" y="4865688"/>
          <p14:tracePt t="17816" x="2592388" y="4840288"/>
          <p14:tracePt t="17833" x="2592388" y="4800600"/>
          <p14:tracePt t="17850" x="2592388" y="4767263"/>
          <p14:tracePt t="17866" x="2598738" y="4695825"/>
          <p14:tracePt t="17883" x="2613025" y="4649788"/>
          <p14:tracePt t="17900" x="2613025" y="4605338"/>
          <p14:tracePt t="17916" x="2619375" y="4584700"/>
          <p14:tracePt t="17933" x="2619375" y="4565650"/>
          <p14:tracePt t="17950" x="2619375" y="4552950"/>
          <p14:tracePt t="17987" x="2625725" y="4546600"/>
          <p14:tracePt t="18019" x="2625725" y="4538663"/>
          <p14:tracePt t="18027" x="2625725" y="4532313"/>
          <p14:tracePt t="18035" x="2638425" y="4513263"/>
          <p14:tracePt t="18050" x="2659063" y="4473575"/>
          <p14:tracePt t="18066" x="2665413" y="4448175"/>
          <p14:tracePt t="18066" x="2671763" y="4441825"/>
          <p14:tracePt t="18083" x="2678113" y="4427538"/>
          <p14:tracePt t="18099" x="2678113" y="4421188"/>
          <p14:tracePt t="18211" x="2678113" y="4427538"/>
          <p14:tracePt t="18227" x="2678113" y="4435475"/>
          <p14:tracePt t="18251" x="2678113" y="4448175"/>
          <p14:tracePt t="18259" x="2678113" y="4460875"/>
          <p14:tracePt t="18275" x="2671763" y="4473575"/>
          <p14:tracePt t="18283" x="2671763" y="4487863"/>
          <p14:tracePt t="18291" x="2665413" y="4525963"/>
          <p14:tracePt t="18300" x="2665413" y="4565650"/>
          <p14:tracePt t="18316" x="2665413" y="4611688"/>
          <p14:tracePt t="18333" x="2665413" y="4670425"/>
          <p14:tracePt t="18349" x="2665413" y="4716463"/>
          <p14:tracePt t="18366" x="2665413" y="4754563"/>
          <p14:tracePt t="18383" x="2665413" y="4794250"/>
          <p14:tracePt t="18399" x="2665413" y="4819650"/>
          <p14:tracePt t="18416" x="2665413" y="4852988"/>
          <p14:tracePt t="18433" x="2665413" y="4878388"/>
          <p14:tracePt t="18449" x="2665413" y="4924425"/>
          <p14:tracePt t="18466" x="2665413" y="4989513"/>
          <p14:tracePt t="18483" x="2665413" y="5100638"/>
          <p14:tracePt t="18500" x="2659063" y="5173663"/>
          <p14:tracePt t="18516" x="2659063" y="5238750"/>
          <p14:tracePt t="18533" x="2651125" y="5283200"/>
          <p14:tracePt t="18549" x="2651125" y="5322888"/>
          <p14:tracePt t="18566" x="2651125" y="5375275"/>
          <p14:tracePt t="18583" x="2651125" y="5434013"/>
          <p14:tracePt t="18599" x="2651125" y="5492750"/>
          <p14:tracePt t="18616" x="2651125" y="5557838"/>
          <p14:tracePt t="18633" x="2651125" y="5610225"/>
          <p14:tracePt t="18649" x="2651125" y="5662613"/>
          <p14:tracePt t="18666" x="2651125" y="5708650"/>
          <p14:tracePt t="18683" x="2651125" y="5799138"/>
          <p14:tracePt t="18699" x="2651125" y="5859463"/>
          <p14:tracePt t="18716" x="2651125" y="5930900"/>
          <p14:tracePt t="18733" x="2651125" y="5976938"/>
          <p14:tracePt t="18750" x="2644775" y="6035675"/>
          <p14:tracePt t="18766" x="2644775" y="6088063"/>
          <p14:tracePt t="18783" x="2638425" y="6138863"/>
          <p14:tracePt t="18799" x="2638425" y="6191250"/>
          <p14:tracePt t="18816" x="2638425" y="6237288"/>
          <p14:tracePt t="18833" x="2638425" y="6270625"/>
          <p14:tracePt t="18849" x="2638425" y="6283325"/>
          <p14:tracePt t="24476" x="2638425" y="6276975"/>
          <p14:tracePt t="24484" x="2638425" y="6270625"/>
          <p14:tracePt t="24492" x="2638425" y="6264275"/>
          <p14:tracePt t="24500" x="2644775" y="6264275"/>
          <p14:tracePt t="24504" x="2644775" y="6256338"/>
          <p14:tracePt t="24515" x="2651125" y="6237288"/>
          <p14:tracePt t="24531" x="2671763" y="6172200"/>
          <p14:tracePt t="24548" x="2697163" y="6113463"/>
          <p14:tracePt t="24565" x="2709863" y="6067425"/>
          <p14:tracePt t="24582" x="2724150" y="6027738"/>
          <p14:tracePt t="24598" x="2724150" y="5976938"/>
          <p14:tracePt t="24615" x="2736850" y="5918200"/>
          <p14:tracePt t="24631" x="2736850" y="5859463"/>
          <p14:tracePt t="24648" x="2736850" y="5807075"/>
          <p14:tracePt t="24665" x="2736850" y="5748338"/>
          <p14:tracePt t="24681" x="2736850" y="5708650"/>
          <p14:tracePt t="24698" x="2736850" y="5668963"/>
          <p14:tracePt t="24715" x="2736850" y="5622925"/>
          <p14:tracePt t="24731" x="2736850" y="5564188"/>
          <p14:tracePt t="24748" x="2736850" y="5519738"/>
          <p14:tracePt t="24764" x="2736850" y="5473700"/>
          <p14:tracePt t="24781" x="2736850" y="5434013"/>
          <p14:tracePt t="24798" x="2730500" y="5402263"/>
          <p14:tracePt t="24815" x="2724150" y="5387975"/>
          <p14:tracePt t="24831" x="2717800" y="5362575"/>
          <p14:tracePt t="24848" x="2717800" y="5341938"/>
          <p14:tracePt t="24865" x="2717800" y="5322888"/>
          <p14:tracePt t="24882" x="2717800" y="5303838"/>
          <p14:tracePt t="24898" x="2709863" y="5276850"/>
          <p14:tracePt t="24915" x="2703513" y="5257800"/>
          <p14:tracePt t="24931" x="2703513" y="5232400"/>
          <p14:tracePt t="24948" x="2703513" y="5218113"/>
          <p14:tracePt t="24964" x="2703513" y="5211763"/>
          <p14:tracePt t="25116" x="2703513" y="5218113"/>
          <p14:tracePt t="25148" x="2703513" y="5224463"/>
          <p14:tracePt t="25260" x="2703513" y="5251450"/>
          <p14:tracePt t="25268" x="2709863" y="5276850"/>
          <p14:tracePt t="25276" x="2724150" y="5310188"/>
          <p14:tracePt t="25284" x="2736850" y="5335588"/>
          <p14:tracePt t="25298" x="2743200" y="5381625"/>
          <p14:tracePt t="25298" x="2749550" y="5453063"/>
          <p14:tracePt t="25315" x="2749550" y="5519738"/>
          <p14:tracePt t="25331" x="2749550" y="5622925"/>
          <p14:tracePt t="25348" x="2755900" y="5695950"/>
          <p14:tracePt t="25364" x="2755900" y="5734050"/>
          <p14:tracePt t="25381" x="2755900" y="5761038"/>
          <p14:tracePt t="26308" x="2755900" y="5754688"/>
          <p14:tracePt t="26316" x="2749550" y="5748338"/>
          <p14:tracePt t="26332" x="2749550" y="5740400"/>
          <p14:tracePt t="26348" x="2755900" y="5727700"/>
          <p14:tracePt t="26348" x="2755900" y="5708650"/>
          <p14:tracePt t="26364" x="2768600" y="5681663"/>
          <p14:tracePt t="26381" x="2776538" y="5637213"/>
          <p14:tracePt t="26397" x="2782888" y="5557838"/>
          <p14:tracePt t="26414" x="2782888" y="5480050"/>
          <p14:tracePt t="26431" x="2782888" y="5375275"/>
          <p14:tracePt t="26447" x="2782888" y="5270500"/>
          <p14:tracePt t="26464" x="2782888" y="5192713"/>
          <p14:tracePt t="26481" x="2776538" y="5121275"/>
          <p14:tracePt t="26497" x="2762250" y="5087938"/>
          <p14:tracePt t="26514" x="2762250" y="5048250"/>
          <p14:tracePt t="26531" x="2762250" y="5035550"/>
          <p14:tracePt t="26547" x="2755900" y="5029200"/>
          <p14:tracePt t="27004" x="2755900" y="5035550"/>
          <p14:tracePt t="27013" x="2755900" y="5041900"/>
          <p14:tracePt t="27020" x="2755900" y="5048250"/>
          <p14:tracePt t="27027" x="2755900" y="5062538"/>
          <p14:tracePt t="27036" x="2755900" y="5094288"/>
          <p14:tracePt t="27047" x="2755900" y="5146675"/>
          <p14:tracePt t="27064" x="2755900" y="5211763"/>
          <p14:tracePt t="27080" x="2743200" y="5276850"/>
          <p14:tracePt t="27097" x="2717800" y="5335588"/>
          <p14:tracePt t="27114" x="2690813" y="5375275"/>
          <p14:tracePt t="27130" x="2671763" y="5394325"/>
          <p14:tracePt t="27147" x="2651125" y="5408613"/>
          <p14:tracePt t="28396" x="2659063" y="5408613"/>
          <p14:tracePt t="28404" x="2665413" y="5402263"/>
          <p14:tracePt t="28412" x="2665413" y="5394325"/>
          <p14:tracePt t="28452" x="2665413" y="5387975"/>
          <p14:tracePt t="28460" x="2665413" y="5381625"/>
          <p14:tracePt t="28465" x="2665413" y="5375275"/>
          <p14:tracePt t="28481" x="2665413" y="5368925"/>
          <p14:tracePt t="28497" x="2651125" y="5362575"/>
          <p14:tracePt t="28514" x="2632075" y="5335588"/>
          <p14:tracePt t="28531" x="2598738" y="5316538"/>
          <p14:tracePt t="28547" x="2514600" y="5291138"/>
          <p14:tracePt t="28565" x="2462213" y="5291138"/>
          <p14:tracePt t="28581" x="2422525" y="5291138"/>
          <p14:tracePt t="28597" x="2390775" y="5297488"/>
          <p14:tracePt t="28614" x="2357438" y="5341938"/>
          <p14:tracePt t="28631" x="2311400" y="5421313"/>
          <p14:tracePt t="28647" x="2266950" y="5526088"/>
          <p14:tracePt t="28664" x="2246313" y="5603875"/>
          <p14:tracePt t="28681" x="2246313" y="5668963"/>
          <p14:tracePt t="28697" x="2246313" y="5689600"/>
          <p14:tracePt t="28714" x="2279650" y="5715000"/>
          <p14:tracePt t="28731" x="2319338" y="5721350"/>
          <p14:tracePt t="28747" x="2378075" y="5721350"/>
          <p14:tracePt t="28764" x="2501900" y="5630863"/>
          <p14:tracePt t="28781" x="2586038" y="5551488"/>
          <p14:tracePt t="28797" x="2619375" y="5473700"/>
          <p14:tracePt t="28814" x="2625725" y="5408613"/>
          <p14:tracePt t="28831" x="2606675" y="5368925"/>
          <p14:tracePt t="28847" x="2586038" y="5356225"/>
          <p14:tracePt t="28864" x="2547938" y="5356225"/>
          <p14:tracePt t="28881" x="2501900" y="5362575"/>
          <p14:tracePt t="28897" x="2455863" y="5414963"/>
          <p14:tracePt t="28914" x="2409825" y="5467350"/>
          <p14:tracePt t="28931" x="2409825" y="5499100"/>
          <p14:tracePt t="28947" x="2409825" y="5519738"/>
          <p14:tracePt t="29093" x="2409825" y="5505450"/>
          <p14:tracePt t="29100" x="2416175" y="5505450"/>
          <p14:tracePt t="29108" x="2436813" y="5492750"/>
          <p14:tracePt t="29116" x="2481263" y="5480050"/>
          <p14:tracePt t="29131" x="2606675" y="5440363"/>
          <p14:tracePt t="29147" x="2749550" y="5387975"/>
          <p14:tracePt t="29164" x="3200400" y="5173663"/>
          <p14:tracePt t="29180" x="3579813" y="4970463"/>
          <p14:tracePt t="29197" x="3978275" y="4754563"/>
          <p14:tracePt t="29214" x="4310063" y="4552950"/>
          <p14:tracePt t="29230" x="4519613" y="4421188"/>
          <p14:tracePt t="29247" x="4683125" y="4337050"/>
          <p14:tracePt t="29264" x="4794250" y="4291013"/>
          <p14:tracePt t="29280" x="4865688" y="4291013"/>
          <p14:tracePt t="29297" x="4911725" y="4291013"/>
          <p14:tracePt t="29314" x="4930775" y="4291013"/>
          <p14:tracePt t="29331" x="4945063" y="4291013"/>
          <p14:tracePt t="29372" x="4957763" y="4291013"/>
          <p14:tracePt t="29380" x="4964113" y="4297363"/>
          <p14:tracePt t="29388" x="5035550" y="4303713"/>
          <p14:tracePt t="29397" x="5153025" y="4318000"/>
          <p14:tracePt t="29414" x="5270500" y="4318000"/>
          <p14:tracePt t="29430" x="5402263" y="4318000"/>
          <p14:tracePt t="29447" x="5557838" y="4318000"/>
          <p14:tracePt t="29464" x="5702300" y="4291013"/>
          <p14:tracePt t="29480" x="5826125" y="4271963"/>
          <p14:tracePt t="29497" x="5949950" y="4225925"/>
          <p14:tracePt t="29514" x="6027738" y="4167188"/>
          <p14:tracePt t="29530" x="6094413" y="4114800"/>
          <p14:tracePt t="29547" x="6159500" y="4043363"/>
          <p14:tracePt t="29564" x="6191250" y="3978275"/>
          <p14:tracePt t="29580" x="6243638" y="3873500"/>
          <p14:tracePt t="29597" x="6249988" y="3821113"/>
          <p14:tracePt t="29614" x="6249988" y="3756025"/>
          <p14:tracePt t="29630" x="6249988" y="3703638"/>
          <p14:tracePt t="29647" x="6249988" y="3657600"/>
          <p14:tracePt t="29664" x="6237288" y="3592513"/>
          <p14:tracePt t="29680" x="6224588" y="3533775"/>
          <p14:tracePt t="29697" x="6211888" y="3487738"/>
          <p14:tracePt t="29713" x="6184900" y="3429000"/>
          <p14:tracePt t="29730" x="6146800" y="3363913"/>
          <p14:tracePt t="29747" x="6100763" y="3317875"/>
          <p14:tracePt t="29764" x="6048375" y="3246438"/>
          <p14:tracePt t="29780" x="5976938" y="3181350"/>
          <p14:tracePt t="29797" x="5924550" y="3128963"/>
          <p14:tracePt t="29813" x="5859463" y="3101975"/>
          <p14:tracePt t="29830" x="5799138" y="3089275"/>
          <p14:tracePt t="29847" x="5734050" y="3089275"/>
          <p14:tracePt t="29864" x="5656263" y="3089275"/>
          <p14:tracePt t="29881" x="5564188" y="3089275"/>
          <p14:tracePt t="29897" x="5461000" y="3089275"/>
          <p14:tracePt t="29914" x="5375275" y="3089275"/>
          <p14:tracePt t="29930" x="5276850" y="3101975"/>
          <p14:tracePt t="29947" x="5173663" y="3135313"/>
          <p14:tracePt t="29964" x="5100638" y="3160713"/>
          <p14:tracePt t="29980" x="4989513" y="3252788"/>
          <p14:tracePt t="29997" x="4924425" y="3317875"/>
          <p14:tracePt t="30013" x="4840288" y="3395663"/>
          <p14:tracePt t="30030" x="4760913" y="3468688"/>
          <p14:tracePt t="30047" x="4683125" y="3533775"/>
          <p14:tracePt t="30063" x="4584700" y="3624263"/>
          <p14:tracePt t="30080" x="4500563" y="3716338"/>
          <p14:tracePt t="30097" x="4402138" y="3821113"/>
          <p14:tracePt t="30113" x="4318000" y="3919538"/>
          <p14:tracePt t="30130" x="4244975" y="4030663"/>
          <p14:tracePt t="30147" x="4192588" y="4133850"/>
          <p14:tracePt t="30164" x="4140200" y="4225925"/>
          <p14:tracePt t="30180" x="4102100" y="4376738"/>
          <p14:tracePt t="30197" x="4089400" y="4454525"/>
          <p14:tracePt t="30213" x="4068763" y="4559300"/>
          <p14:tracePt t="30230" x="4062413" y="4649788"/>
          <p14:tracePt t="30247" x="4062413" y="4748213"/>
          <p14:tracePt t="30263" x="4056063" y="4833938"/>
          <p14:tracePt t="30280" x="4056063" y="4930775"/>
          <p14:tracePt t="30297" x="4056063" y="5003800"/>
          <p14:tracePt t="30314" x="4062413" y="5075238"/>
          <p14:tracePt t="30330" x="4068763" y="5146675"/>
          <p14:tracePt t="30347" x="4075113" y="5211763"/>
          <p14:tracePt t="30363" x="4095750" y="5283200"/>
          <p14:tracePt t="30380" x="4127500" y="5408613"/>
          <p14:tracePt t="30397" x="4160838" y="5467350"/>
          <p14:tracePt t="30413" x="4192588" y="5519738"/>
          <p14:tracePt t="30430" x="4219575" y="5564188"/>
          <p14:tracePt t="30447" x="4278313" y="5630863"/>
          <p14:tracePt t="30463" x="4310063" y="5662613"/>
          <p14:tracePt t="30480" x="4349750" y="5702300"/>
          <p14:tracePt t="30497" x="4395788" y="5727700"/>
          <p14:tracePt t="30513" x="4448175" y="5767388"/>
          <p14:tracePt t="30530" x="4487863" y="5773738"/>
          <p14:tracePt t="30547" x="4538663" y="5780088"/>
          <p14:tracePt t="30563" x="4597400" y="5780088"/>
          <p14:tracePt t="30580" x="4683125" y="5780088"/>
          <p14:tracePt t="30597" x="4741863" y="5780088"/>
          <p14:tracePt t="30613" x="4800600" y="5780088"/>
          <p14:tracePt t="30630" x="4826000" y="5780088"/>
          <p14:tracePt t="31660" x="4833938" y="5767388"/>
          <p14:tracePt t="31669" x="4846638" y="5734050"/>
          <p14:tracePt t="31669" x="4872038" y="5689600"/>
          <p14:tracePt t="31680" x="4911725" y="5584825"/>
          <p14:tracePt t="31697" x="4937125" y="5492750"/>
          <p14:tracePt t="31713" x="4945063" y="5421313"/>
          <p14:tracePt t="31730" x="4951413" y="5387975"/>
          <p14:tracePt t="31746" x="4951413" y="5381625"/>
          <p14:tracePt t="31820" x="4945063" y="5394325"/>
          <p14:tracePt t="31828" x="4937125" y="5421313"/>
          <p14:tracePt t="31836" x="4937125" y="5511800"/>
          <p14:tracePt t="31846" x="4930775" y="5630863"/>
          <p14:tracePt t="31863" x="4930775" y="5715000"/>
          <p14:tracePt t="31880" x="4930775" y="5767388"/>
          <p14:tracePt t="31896" x="4951413" y="5799138"/>
          <p14:tracePt t="31913" x="4957763" y="5813425"/>
          <p14:tracePt t="32364" x="4957763" y="5799138"/>
          <p14:tracePt t="32372" x="4964113" y="5767388"/>
          <p14:tracePt t="32380" x="4970463" y="5721350"/>
          <p14:tracePt t="32388" x="4983163" y="5668963"/>
          <p14:tracePt t="32396" x="4995863" y="5461000"/>
          <p14:tracePt t="32412" x="4995863" y="5276850"/>
          <p14:tracePt t="32429" x="4995863" y="5127625"/>
          <p14:tracePt t="32446" x="4995863" y="5010150"/>
          <p14:tracePt t="32463" x="4983163" y="4918075"/>
          <p14:tracePt t="32479" x="4970463" y="4852988"/>
          <p14:tracePt t="32496" x="4964113" y="4806950"/>
          <p14:tracePt t="32513" x="4957763" y="4760913"/>
          <p14:tracePt t="32530" x="4951413" y="4729163"/>
          <p14:tracePt t="32546" x="4951413" y="4708525"/>
          <p14:tracePt t="32562" x="4951413" y="4702175"/>
          <p14:tracePt t="32652" x="4945063" y="4702175"/>
          <p14:tracePt t="32668" x="4945063" y="4716463"/>
          <p14:tracePt t="32676" x="4945063" y="4735513"/>
          <p14:tracePt t="32687" x="4945063" y="4754563"/>
          <p14:tracePt t="32687" x="4945063" y="4781550"/>
          <p14:tracePt t="32696" x="4945063" y="4865688"/>
          <p14:tracePt t="32712" x="4945063" y="4970463"/>
          <p14:tracePt t="32729" x="4945063" y="5081588"/>
          <p14:tracePt t="32746" x="4945063" y="5173663"/>
          <p14:tracePt t="32762" x="4957763" y="5270500"/>
          <p14:tracePt t="32779" x="4964113" y="5368925"/>
          <p14:tracePt t="32796" x="4964113" y="5434013"/>
          <p14:tracePt t="32812" x="4964113" y="5440363"/>
          <p14:tracePt t="36340" x="4970463" y="5440363"/>
          <p14:tracePt t="36348" x="4970463" y="5421313"/>
          <p14:tracePt t="36364" x="4970463" y="5408613"/>
          <p14:tracePt t="36372" x="4976813" y="5387975"/>
          <p14:tracePt t="36380" x="4995863" y="5322888"/>
          <p14:tracePt t="36395" x="5016500" y="5251450"/>
          <p14:tracePt t="36411" x="5022850" y="5165725"/>
          <p14:tracePt t="36411" x="5022850" y="5121275"/>
          <p14:tracePt t="36428" x="5029200" y="5048250"/>
          <p14:tracePt t="36444" x="5029200" y="4970463"/>
          <p14:tracePt t="36461" x="5003800" y="4905375"/>
          <p14:tracePt t="36478" x="4970463" y="4826000"/>
          <p14:tracePt t="36494" x="4899025" y="4754563"/>
          <p14:tracePt t="36511" x="4806950" y="4664075"/>
          <p14:tracePt t="36528" x="4670425" y="4591050"/>
          <p14:tracePt t="36544" x="4519613" y="4538663"/>
          <p14:tracePt t="36561" x="4356100" y="4500563"/>
          <p14:tracePt t="36577" x="4192588" y="4479925"/>
          <p14:tracePt t="36594" x="4010025" y="4467225"/>
          <p14:tracePt t="36611" x="3827463" y="4460875"/>
          <p14:tracePt t="36628" x="3605213" y="4467225"/>
          <p14:tracePt t="36644" x="3500438" y="4500563"/>
          <p14:tracePt t="36661" x="3448050" y="4546600"/>
          <p14:tracePt t="36677" x="3403600" y="4618038"/>
          <p14:tracePt t="36694" x="3389313" y="4683125"/>
          <p14:tracePt t="36711" x="3382963" y="4741863"/>
          <p14:tracePt t="36727" x="3389313" y="4819650"/>
          <p14:tracePt t="36744" x="3448050" y="4905375"/>
          <p14:tracePt t="36761" x="3540125" y="4970463"/>
          <p14:tracePt t="36777" x="3749675" y="5062538"/>
          <p14:tracePt t="36794" x="4089400" y="5165725"/>
          <p14:tracePt t="36811" x="4402138" y="5232400"/>
          <p14:tracePt t="36827" x="4852988" y="5368925"/>
          <p14:tracePt t="36844" x="5140325" y="5505450"/>
          <p14:tracePt t="36861" x="5264150" y="5591175"/>
          <p14:tracePt t="36878" x="5297488" y="5616575"/>
          <p14:tracePt t="36948" x="5291138" y="5616575"/>
          <p14:tracePt t="41013" x="0" y="0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Calling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964" y="958812"/>
            <a:ext cx="9135036" cy="5021364"/>
          </a:xfrm>
        </p:spPr>
        <p:txBody>
          <a:bodyPr>
            <a:normAutofit/>
          </a:bodyPr>
          <a:lstStyle/>
          <a:p>
            <a:r>
              <a:rPr lang="en-US" dirty="0" smtClean="0"/>
              <a:t>The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String</a:t>
            </a:r>
            <a:r>
              <a:rPr lang="en-US" dirty="0" smtClean="0"/>
              <a:t> class provides methods that you can apply to all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String</a:t>
            </a:r>
            <a:r>
              <a:rPr lang="en-US" dirty="0" smtClean="0"/>
              <a:t> objects.</a:t>
            </a:r>
          </a:p>
          <a:p>
            <a:endParaRPr lang="en-US" dirty="0" smtClean="0"/>
          </a:p>
          <a:p>
            <a:r>
              <a:rPr lang="en-US" dirty="0" smtClean="0"/>
              <a:t>Example: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length</a:t>
            </a:r>
          </a:p>
          <a:p>
            <a:pPr lvl="1"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String greeting = “Hello, World!”;</a:t>
            </a:r>
          </a:p>
          <a:p>
            <a:pPr lvl="1"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int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numberOfCharacters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=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greeting.length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(); </a:t>
            </a:r>
          </a:p>
          <a:p>
            <a:pPr lvl="1"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//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numberOfCharacters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now contains 13</a:t>
            </a:r>
          </a:p>
          <a:p>
            <a:pPr lvl="1">
              <a:buNone/>
            </a:pPr>
            <a:endParaRPr lang="en-US" dirty="0" smtClean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  <a:p>
            <a:r>
              <a:rPr lang="en-US" dirty="0" smtClean="0"/>
              <a:t>Example: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toUpperCase</a:t>
            </a:r>
            <a:endParaRPr lang="en-US" dirty="0" smtClean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  <a:p>
            <a:pPr lvl="1"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String river = “Mississippi”;</a:t>
            </a:r>
          </a:p>
          <a:p>
            <a:pPr lvl="1"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String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bigRiver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=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river.toUpperCase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();</a:t>
            </a:r>
          </a:p>
          <a:p>
            <a:pPr lvl="1"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//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bigRiver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now contains MISSISSIPPI</a:t>
            </a:r>
            <a:endParaRPr lang="en-US" dirty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  <a:p>
            <a:pPr lvl="1">
              <a:buNone/>
            </a:pPr>
            <a:endParaRPr lang="en-US" dirty="0" smtClean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7292"/>
    </mc:Choice>
    <mc:Fallback xmlns="">
      <p:transition spd="slow" advTm="1072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2309" x="3330575" y="2109788"/>
          <p14:tracePt t="12317" x="3330575" y="2122488"/>
          <p14:tracePt t="12325" x="3330575" y="2149475"/>
          <p14:tracePt t="12342" x="3324225" y="2187575"/>
          <p14:tracePt t="12349" x="3311525" y="2233613"/>
          <p14:tracePt t="12359" x="3305175" y="2279650"/>
          <p14:tracePt t="12392" x="3298825" y="2325688"/>
          <p14:tracePt t="12397" x="3284538" y="2370138"/>
          <p14:tracePt t="12408" x="3284538" y="2397125"/>
          <p14:tracePt t="12428" x="3265488" y="2430463"/>
          <p14:tracePt t="12445" x="3246438" y="2449513"/>
          <p14:tracePt t="12461" x="3225800" y="2474913"/>
          <p14:tracePt t="12477" x="3187700" y="2501900"/>
          <p14:tracePt t="12493" x="3160713" y="2514600"/>
          <p14:tracePt t="12509" x="3108325" y="2533650"/>
          <p14:tracePt t="12533" x="3043238" y="2547938"/>
          <p14:tracePt t="12549" x="2971800" y="2566988"/>
          <p14:tracePt t="12559" x="2906713" y="2586038"/>
          <p14:tracePt t="12581" x="2835275" y="2598738"/>
          <p14:tracePt t="12597" x="2743200" y="2598738"/>
          <p14:tracePt t="12613" x="2644775" y="2606675"/>
          <p14:tracePt t="12629" x="2560638" y="2606675"/>
          <p14:tracePt t="12642" x="2481263" y="2606675"/>
          <p14:tracePt t="12658" x="2409825" y="2606675"/>
          <p14:tracePt t="12675" x="2363788" y="2606675"/>
          <p14:tracePt t="12692" x="2325688" y="2606675"/>
          <p14:tracePt t="12708" x="2273300" y="2606675"/>
          <p14:tracePt t="12725" x="2246313" y="2606675"/>
          <p14:tracePt t="12742" x="2227263" y="2606675"/>
          <p14:tracePt t="12885" x="2233613" y="2606675"/>
          <p14:tracePt t="12893" x="2246313" y="2606675"/>
          <p14:tracePt t="12896" x="2279650" y="2606675"/>
          <p14:tracePt t="12908" x="2443163" y="2606675"/>
          <p14:tracePt t="12925" x="2579688" y="2606675"/>
          <p14:tracePt t="12942" x="2709863" y="2606675"/>
          <p14:tracePt t="12958" x="2827338" y="2606675"/>
          <p14:tracePt t="12975" x="2932113" y="2606675"/>
          <p14:tracePt t="12992" x="2990850" y="2606675"/>
          <p14:tracePt t="13009" x="3005138" y="2606675"/>
          <p14:tracePt t="14037" x="3011488" y="2606675"/>
          <p14:tracePt t="14045" x="3011488" y="2598738"/>
          <p14:tracePt t="14101" x="3017838" y="2598738"/>
          <p14:tracePt t="14220" x="3011488" y="2606675"/>
          <p14:tracePt t="14229" x="3005138" y="2606675"/>
          <p14:tracePt t="14237" x="2990850" y="2606675"/>
          <p14:tracePt t="14245" x="2938463" y="2613025"/>
          <p14:tracePt t="14258" x="2873375" y="2632075"/>
          <p14:tracePt t="14275" x="2789238" y="2638425"/>
          <p14:tracePt t="14291" x="2684463" y="2638425"/>
          <p14:tracePt t="14308" x="2566988" y="2638425"/>
          <p14:tracePt t="14324" x="2403475" y="2638425"/>
          <p14:tracePt t="14341" x="2298700" y="2638425"/>
          <p14:tracePt t="14358" x="2220913" y="2638425"/>
          <p14:tracePt t="14374" x="2149475" y="2638425"/>
          <p14:tracePt t="14391" x="2116138" y="2638425"/>
          <p14:tracePt t="14408" x="2109788" y="2638425"/>
          <p14:tracePt t="14525" x="2116138" y="2638425"/>
          <p14:tracePt t="14540" x="2135188" y="2638425"/>
          <p14:tracePt t="14541" x="2168525" y="2638425"/>
          <p14:tracePt t="14541" x="2201863" y="2638425"/>
          <p14:tracePt t="14558" x="2239963" y="2638425"/>
          <p14:tracePt t="14558" x="2325688" y="2638425"/>
          <p14:tracePt t="14574" x="2430463" y="2638425"/>
          <p14:tracePt t="14591" x="2554288" y="2644775"/>
          <p14:tracePt t="14608" x="2665413" y="2644775"/>
          <p14:tracePt t="14624" x="2768600" y="2644775"/>
          <p14:tracePt t="14641" x="2854325" y="2638425"/>
          <p14:tracePt t="14658" x="2932113" y="2619375"/>
          <p14:tracePt t="14674" x="2990850" y="2592388"/>
          <p14:tracePt t="14691" x="3030538" y="2566988"/>
          <p14:tracePt t="14707" x="3070225" y="2527300"/>
          <p14:tracePt t="14724" x="3082925" y="2468563"/>
          <p14:tracePt t="14741" x="3076575" y="2403475"/>
          <p14:tracePt t="14758" x="3036888" y="2332038"/>
          <p14:tracePt t="14774" x="2971800" y="2233613"/>
          <p14:tracePt t="14791" x="2894013" y="2162175"/>
          <p14:tracePt t="14808" x="2847975" y="2128838"/>
          <p14:tracePt t="14824" x="2801938" y="2103438"/>
          <p14:tracePt t="14841" x="2755900" y="2090738"/>
          <p14:tracePt t="14858" x="2684463" y="2082800"/>
          <p14:tracePt t="14874" x="2606675" y="2082800"/>
          <p14:tracePt t="14891" x="2520950" y="2082800"/>
          <p14:tracePt t="14908" x="2449513" y="2090738"/>
          <p14:tracePt t="14924" x="2332038" y="2109788"/>
          <p14:tracePt t="14941" x="2239963" y="2135188"/>
          <p14:tracePt t="14958" x="2155825" y="2155825"/>
          <p14:tracePt t="14974" x="2097088" y="2208213"/>
          <p14:tracePt t="14991" x="2044700" y="2260600"/>
          <p14:tracePt t="15008" x="2011363" y="2311400"/>
          <p14:tracePt t="15024" x="1998663" y="2357438"/>
          <p14:tracePt t="15041" x="1979613" y="2397125"/>
          <p14:tracePt t="15058" x="1979613" y="2436813"/>
          <p14:tracePt t="15074" x="1979613" y="2462213"/>
          <p14:tracePt t="15091" x="1979613" y="2474913"/>
          <p14:tracePt t="15107" x="1979613" y="2495550"/>
          <p14:tracePt t="15124" x="2005013" y="2527300"/>
          <p14:tracePt t="15141" x="2032000" y="2554288"/>
          <p14:tracePt t="15157" x="2057400" y="2560638"/>
          <p14:tracePt t="15174" x="2070100" y="2560638"/>
          <p14:tracePt t="15357" x="2063750" y="2566988"/>
          <p14:tracePt t="15365" x="2057400" y="2579688"/>
          <p14:tracePt t="15373" x="2051050" y="2592388"/>
          <p14:tracePt t="15374" x="2038350" y="2638425"/>
          <p14:tracePt t="15391" x="2038350" y="2684463"/>
          <p14:tracePt t="15407" x="2044700" y="2736850"/>
          <p14:tracePt t="15424" x="2063750" y="2782888"/>
          <p14:tracePt t="15441" x="2076450" y="2835275"/>
          <p14:tracePt t="15457" x="2097088" y="2860675"/>
          <p14:tracePt t="15474" x="2097088" y="2867025"/>
          <p14:tracePt t="15491" x="2090738" y="2879725"/>
          <p14:tracePt t="15507" x="2082800" y="2887663"/>
          <p14:tracePt t="15524" x="2038350" y="2906713"/>
          <p14:tracePt t="15541" x="2005013" y="2906713"/>
          <p14:tracePt t="15558" x="1958975" y="2913063"/>
          <p14:tracePt t="15575" x="1900238" y="2919413"/>
          <p14:tracePt t="15591" x="1862138" y="2925763"/>
          <p14:tracePt t="15607" x="1822450" y="2932113"/>
          <p14:tracePt t="15624" x="1795463" y="2932113"/>
          <p14:tracePt t="15641" x="1782763" y="2938463"/>
          <p14:tracePt t="15917" x="1789113" y="2938463"/>
          <p14:tracePt t="15933" x="1803400" y="2946400"/>
          <p14:tracePt t="15935" x="1822450" y="2952750"/>
          <p14:tracePt t="15942" x="1862138" y="2959100"/>
          <p14:tracePt t="15957" x="1900238" y="2971800"/>
          <p14:tracePt t="15974" x="1927225" y="2978150"/>
          <p14:tracePt t="15990" x="1952625" y="2978150"/>
          <p14:tracePt t="16007" x="1965325" y="2984500"/>
          <p14:tracePt t="16024" x="1992313" y="2990850"/>
          <p14:tracePt t="16040" x="2024063" y="2997200"/>
          <p14:tracePt t="16057" x="2070100" y="3005138"/>
          <p14:tracePt t="16075" x="2116138" y="3017838"/>
          <p14:tracePt t="16090" x="2174875" y="3030538"/>
          <p14:tracePt t="16107" x="2266950" y="3043238"/>
          <p14:tracePt t="16124" x="2357438" y="3049588"/>
          <p14:tracePt t="16140" x="2468563" y="3049588"/>
          <p14:tracePt t="16157" x="2566988" y="3055938"/>
          <p14:tracePt t="16174" x="2659063" y="3055938"/>
          <p14:tracePt t="16190" x="2724150" y="3055938"/>
          <p14:tracePt t="16207" x="2768600" y="3063875"/>
          <p14:tracePt t="16224" x="2789238" y="3063875"/>
          <p14:tracePt t="16240" x="2795588" y="3063875"/>
          <p14:tracePt t="16257" x="2801938" y="3063875"/>
          <p14:tracePt t="16621" x="2814638" y="3063875"/>
          <p14:tracePt t="16629" x="2827338" y="3063875"/>
          <p14:tracePt t="16629" x="2835275" y="3063875"/>
          <p14:tracePt t="16641" x="2841625" y="3063875"/>
          <p14:tracePt t="17678" x="2835275" y="3063875"/>
          <p14:tracePt t="17686" x="2827338" y="3063875"/>
          <p14:tracePt t="17709" x="2820988" y="3063875"/>
          <p14:tracePt t="17725" x="2814638" y="3063875"/>
          <p14:tracePt t="17745" x="2801938" y="3070225"/>
          <p14:tracePt t="17749" x="2768600" y="3070225"/>
          <p14:tracePt t="17758" x="2717800" y="3070225"/>
          <p14:tracePt t="17774" x="2638425" y="3070225"/>
          <p14:tracePt t="17791" x="2560638" y="3070225"/>
          <p14:tracePt t="17807" x="2455863" y="3070225"/>
          <p14:tracePt t="17824" x="2344738" y="3070225"/>
          <p14:tracePt t="17841" x="2214563" y="3070225"/>
          <p14:tracePt t="17857" x="2090738" y="3070225"/>
          <p14:tracePt t="17874" x="1992313" y="3070225"/>
          <p14:tracePt t="17891" x="1887538" y="3070225"/>
          <p14:tracePt t="17907" x="1776413" y="3070225"/>
          <p14:tracePt t="17924" x="1652588" y="3070225"/>
          <p14:tracePt t="17941" x="1541463" y="3070225"/>
          <p14:tracePt t="17957" x="1352550" y="3070225"/>
          <p14:tracePt t="17974" x="1227138" y="3070225"/>
          <p14:tracePt t="17991" x="1130300" y="3070225"/>
          <p14:tracePt t="18007" x="1044575" y="3070225"/>
          <p14:tracePt t="18024" x="979488" y="3070225"/>
          <p14:tracePt t="18041" x="933450" y="3070225"/>
          <p14:tracePt t="18057" x="901700" y="3070225"/>
          <p14:tracePt t="18074" x="874713" y="3070225"/>
          <p14:tracePt t="18091" x="842963" y="3070225"/>
          <p14:tracePt t="18107" x="830263" y="3070225"/>
          <p14:tracePt t="18124" x="809625" y="3070225"/>
          <p14:tracePt t="18141" x="796925" y="3070225"/>
          <p14:tracePt t="18157" x="757238" y="3070225"/>
          <p14:tracePt t="18174" x="750888" y="3070225"/>
          <p14:tracePt t="18325" x="763588" y="3070225"/>
          <p14:tracePt t="18333" x="803275" y="3070225"/>
          <p14:tracePt t="18341" x="836613" y="3070225"/>
          <p14:tracePt t="18345" x="881063" y="3070225"/>
          <p14:tracePt t="18357" x="1025525" y="3070225"/>
          <p14:tracePt t="18374" x="1109663" y="3070225"/>
          <p14:tracePt t="18390" x="1168400" y="3070225"/>
          <p14:tracePt t="18407" x="1214438" y="3070225"/>
          <p14:tracePt t="18424" x="1254125" y="3070225"/>
          <p14:tracePt t="18440" x="1300163" y="3070225"/>
          <p14:tracePt t="18457" x="1365250" y="3070225"/>
          <p14:tracePt t="18474" x="1443038" y="3070225"/>
          <p14:tracePt t="18490" x="1522413" y="3070225"/>
          <p14:tracePt t="18507" x="1600200" y="3070225"/>
          <p14:tracePt t="18524" x="1692275" y="3070225"/>
          <p14:tracePt t="18540" x="1757363" y="3063875"/>
          <p14:tracePt t="18557" x="1782763" y="3063875"/>
          <p14:tracePt t="18574" x="1795463" y="3063875"/>
          <p14:tracePt t="18591" x="1803400" y="3063875"/>
          <p14:tracePt t="18607" x="1835150" y="3063875"/>
          <p14:tracePt t="18624" x="1862138" y="3055938"/>
          <p14:tracePt t="18640" x="1900238" y="3055938"/>
          <p14:tracePt t="18657" x="1933575" y="3055938"/>
          <p14:tracePt t="18674" x="1958975" y="3055938"/>
          <p14:tracePt t="18690" x="1985963" y="3055938"/>
          <p14:tracePt t="18707" x="2032000" y="3055938"/>
          <p14:tracePt t="18724" x="2109788" y="3055938"/>
          <p14:tracePt t="18740" x="2181225" y="3055938"/>
          <p14:tracePt t="18757" x="2286000" y="3055938"/>
          <p14:tracePt t="18774" x="2338388" y="3055938"/>
          <p14:tracePt t="18790" x="2384425" y="3055938"/>
          <p14:tracePt t="18807" x="2430463" y="3049588"/>
          <p14:tracePt t="18823" x="2449513" y="3049588"/>
          <p14:tracePt t="18841" x="2462213" y="3049588"/>
          <p14:tracePt t="18973" x="2449513" y="3049588"/>
          <p14:tracePt t="18981" x="2443163" y="3049588"/>
          <p14:tracePt t="18989" x="2430463" y="3049588"/>
          <p14:tracePt t="18997" x="2378075" y="3049588"/>
          <p14:tracePt t="19007" x="2311400" y="3049588"/>
          <p14:tracePt t="19024" x="2252663" y="3049588"/>
          <p14:tracePt t="19040" x="2214563" y="3049588"/>
          <p14:tracePt t="19057" x="2187575" y="3049588"/>
          <p14:tracePt t="19173" x="2181225" y="3049588"/>
          <p14:tracePt t="19205" x="2168525" y="3049588"/>
          <p14:tracePt t="19213" x="2162175" y="3049588"/>
          <p14:tracePt t="19229" x="2149475" y="3049588"/>
          <p14:tracePt t="19240" x="2135188" y="3049588"/>
          <p14:tracePt t="19240" x="2122488" y="3049588"/>
          <p14:tracePt t="19257" x="2103438" y="3049588"/>
          <p14:tracePt t="19273" x="2090738" y="3049588"/>
          <p14:tracePt t="19290" x="2082800" y="3049588"/>
          <p14:tracePt t="19307" x="2082800" y="3055938"/>
          <p14:tracePt t="19349" x="2076450" y="3055938"/>
          <p14:tracePt t="19645" x="2082800" y="3055938"/>
          <p14:tracePt t="19663" x="2090738" y="3049588"/>
          <p14:tracePt t="19663" x="2103438" y="3049588"/>
          <p14:tracePt t="19674" x="2122488" y="3049588"/>
          <p14:tracePt t="19690" x="2149475" y="3049588"/>
          <p14:tracePt t="19707" x="2162175" y="3049588"/>
          <p14:tracePt t="19723" x="2174875" y="3049588"/>
          <p14:tracePt t="19740" x="2181225" y="3049588"/>
          <p14:tracePt t="19877" x="2174875" y="3049588"/>
          <p14:tracePt t="19885" x="2149475" y="3049588"/>
          <p14:tracePt t="19893" x="2122488" y="3049588"/>
          <p14:tracePt t="19897" x="2082800" y="3049588"/>
          <p14:tracePt t="19906" x="1998663" y="3049588"/>
          <p14:tracePt t="19923" x="1920875" y="3049588"/>
          <p14:tracePt t="19940" x="1828800" y="3049588"/>
          <p14:tracePt t="19956" x="1744663" y="3049588"/>
          <p14:tracePt t="19973" x="1698625" y="3049588"/>
          <p14:tracePt t="19990" x="1692275" y="3049588"/>
          <p14:tracePt t="20037" x="1684338" y="3049588"/>
          <p14:tracePt t="20325" x="1665288" y="3049588"/>
          <p14:tracePt t="20333" x="1633538" y="3049588"/>
          <p14:tracePt t="20341" x="1581150" y="3049588"/>
          <p14:tracePt t="20349" x="1528763" y="3043238"/>
          <p14:tracePt t="20357" x="1423988" y="3043238"/>
          <p14:tracePt t="20373" x="1247775" y="3043238"/>
          <p14:tracePt t="20390" x="1168400" y="3043238"/>
          <p14:tracePt t="20406" x="1123950" y="3043238"/>
          <p14:tracePt t="20423" x="1096963" y="3043238"/>
          <p14:tracePt t="20440" x="1065213" y="3043238"/>
          <p14:tracePt t="20456" x="1031875" y="3043238"/>
          <p14:tracePt t="20473" x="998538" y="3043238"/>
          <p14:tracePt t="20490" x="966788" y="3043238"/>
          <p14:tracePt t="20506" x="960438" y="3043238"/>
          <p14:tracePt t="20597" x="966788" y="3043238"/>
          <p14:tracePt t="20605" x="1038225" y="3043238"/>
          <p14:tracePt t="20614" x="1084263" y="3043238"/>
          <p14:tracePt t="20623" x="1195388" y="3043238"/>
          <p14:tracePt t="20639" x="1293813" y="3043238"/>
          <p14:tracePt t="20656" x="1346200" y="3043238"/>
          <p14:tracePt t="20709" x="1338263" y="3043238"/>
          <p14:tracePt t="20717" x="1331913" y="3043238"/>
          <p14:tracePt t="20725" x="1312863" y="3036888"/>
          <p14:tracePt t="20733" x="1266825" y="3036888"/>
          <p14:tracePt t="20741" x="1168400" y="3036888"/>
          <p14:tracePt t="20756" x="1090613" y="3036888"/>
          <p14:tracePt t="20773" x="954088" y="3036888"/>
          <p14:tracePt t="20789" x="881063" y="3036888"/>
          <p14:tracePt t="20806" x="849313" y="3036888"/>
          <p14:tracePt t="20909" x="868363" y="3036888"/>
          <p14:tracePt t="20917" x="901700" y="3036888"/>
          <p14:tracePt t="20925" x="954088" y="3036888"/>
          <p14:tracePt t="20933" x="1031875" y="3036888"/>
          <p14:tracePt t="20941" x="1201738" y="3043238"/>
          <p14:tracePt t="20956" x="1338263" y="3043238"/>
          <p14:tracePt t="20973" x="1430338" y="3043238"/>
          <p14:tracePt t="21645" x="1436688" y="3043238"/>
          <p14:tracePt t="21653" x="1449388" y="3043238"/>
          <p14:tracePt t="21661" x="1476375" y="3043238"/>
          <p14:tracePt t="21669" x="1508125" y="3043238"/>
          <p14:tracePt t="21677" x="1587500" y="3043238"/>
          <p14:tracePt t="21689" x="1684338" y="3043238"/>
          <p14:tracePt t="21706" x="1782763" y="3043238"/>
          <p14:tracePt t="21723" x="1887538" y="3043238"/>
          <p14:tracePt t="21739" x="1998663" y="3043238"/>
          <p14:tracePt t="21756" x="2103438" y="3043238"/>
          <p14:tracePt t="21772" x="2233613" y="3043238"/>
          <p14:tracePt t="21772" x="2292350" y="3043238"/>
          <p14:tracePt t="21789" x="2422525" y="3043238"/>
          <p14:tracePt t="21806" x="2547938" y="3043238"/>
          <p14:tracePt t="21822" x="2684463" y="3043238"/>
          <p14:tracePt t="21839" x="2814638" y="3043238"/>
          <p14:tracePt t="21856" x="2946400" y="3043238"/>
          <p14:tracePt t="21872" x="3076575" y="3043238"/>
          <p14:tracePt t="21889" x="3213100" y="3043238"/>
          <p14:tracePt t="21906" x="3363913" y="3043238"/>
          <p14:tracePt t="21922" x="3506788" y="3043238"/>
          <p14:tracePt t="21939" x="3657600" y="3043238"/>
          <p14:tracePt t="21956" x="3756025" y="3043238"/>
          <p14:tracePt t="21972" x="3852863" y="3043238"/>
          <p14:tracePt t="21989" x="3919538" y="3043238"/>
          <p14:tracePt t="22006" x="3932238" y="3043238"/>
          <p14:tracePt t="22117" x="3925888" y="3043238"/>
          <p14:tracePt t="22133" x="3919538" y="3043238"/>
          <p14:tracePt t="22149" x="3911600" y="3043238"/>
          <p14:tracePt t="22166" x="3898900" y="3043238"/>
          <p14:tracePt t="22173" x="3892550" y="3043238"/>
          <p14:tracePt t="22174" x="3886200" y="3043238"/>
          <p14:tracePt t="22189" x="3840163" y="3043238"/>
          <p14:tracePt t="22206" x="3794125" y="3043238"/>
          <p14:tracePt t="22222" x="3722688" y="3043238"/>
          <p14:tracePt t="22239" x="3644900" y="3043238"/>
          <p14:tracePt t="22256" x="3552825" y="3043238"/>
          <p14:tracePt t="22272" x="3468688" y="3043238"/>
          <p14:tracePt t="22289" x="3395663" y="3043238"/>
          <p14:tracePt t="22306" x="3357563" y="3043238"/>
          <p14:tracePt t="22322" x="3344863" y="3043238"/>
          <p14:tracePt t="22549" x="3351213" y="3043238"/>
          <p14:tracePt t="22558" x="3357563" y="3043238"/>
          <p14:tracePt t="22581" x="3376613" y="3043238"/>
          <p14:tracePt t="22589" x="3389313" y="3043238"/>
          <p14:tracePt t="22597" x="3441700" y="3043238"/>
          <p14:tracePt t="22606" x="3494088" y="3043238"/>
          <p14:tracePt t="22622" x="3579813" y="3043238"/>
          <p14:tracePt t="22639" x="3670300" y="3043238"/>
          <p14:tracePt t="22656" x="3762375" y="3036888"/>
          <p14:tracePt t="22673" x="3867150" y="3036888"/>
          <p14:tracePt t="22689" x="3944938" y="3036888"/>
          <p14:tracePt t="22707" x="4022725" y="3036888"/>
          <p14:tracePt t="22723" x="4095750" y="3036888"/>
          <p14:tracePt t="22739" x="4167188" y="3036888"/>
          <p14:tracePt t="22755" x="4244975" y="3036888"/>
          <p14:tracePt t="22772" x="4324350" y="3036888"/>
          <p14:tracePt t="22789" x="4473575" y="3036888"/>
          <p14:tracePt t="22805" x="4572000" y="3036888"/>
          <p14:tracePt t="22822" x="4664075" y="3036888"/>
          <p14:tracePt t="22839" x="4760913" y="3036888"/>
          <p14:tracePt t="22855" x="4852988" y="3036888"/>
          <p14:tracePt t="22872" x="4930775" y="3036888"/>
          <p14:tracePt t="22889" x="4983163" y="3036888"/>
          <p14:tracePt t="22906" x="5035550" y="3036888"/>
          <p14:tracePt t="22922" x="5106988" y="3036888"/>
          <p14:tracePt t="22939" x="5180013" y="3036888"/>
          <p14:tracePt t="22955" x="5257800" y="3036888"/>
          <p14:tracePt t="22972" x="5322888" y="3036888"/>
          <p14:tracePt t="22989" x="5394325" y="3036888"/>
          <p14:tracePt t="23006" x="5408613" y="3036888"/>
          <p14:tracePt t="24445" x="5402263" y="3036888"/>
          <p14:tracePt t="24453" x="5394325" y="3036888"/>
          <p14:tracePt t="24461" x="5387975" y="3036888"/>
          <p14:tracePt t="24469" x="5375275" y="3036888"/>
          <p14:tracePt t="24477" x="5310188" y="3036888"/>
          <p14:tracePt t="24488" x="5211763" y="3036888"/>
          <p14:tracePt t="24505" x="5094288" y="3036888"/>
          <p14:tracePt t="24521" x="4951413" y="3036888"/>
          <p14:tracePt t="24538" x="4787900" y="3036888"/>
          <p14:tracePt t="24555" x="4656138" y="3036888"/>
          <p14:tracePt t="24571" x="4559300" y="3036888"/>
          <p14:tracePt t="24588" x="4519613" y="3030538"/>
          <p14:tracePt t="24733" x="4532313" y="3030538"/>
          <p14:tracePt t="24741" x="4559300" y="3030538"/>
          <p14:tracePt t="24747" x="4611688" y="3030538"/>
          <p14:tracePt t="24757" x="4670425" y="3030538"/>
          <p14:tracePt t="24765" x="4729163" y="3036888"/>
          <p14:tracePt t="24773" x="4859338" y="3036888"/>
          <p14:tracePt t="24788" x="4957763" y="3036888"/>
          <p14:tracePt t="24804" x="4995863" y="3036888"/>
          <p14:tracePt t="24869" x="4989513" y="3036888"/>
          <p14:tracePt t="24877" x="4983163" y="3036888"/>
          <p14:tracePt t="24888" x="4970463" y="3036888"/>
          <p14:tracePt t="24888" x="4918075" y="3036888"/>
          <p14:tracePt t="24905" x="4846638" y="3030538"/>
          <p14:tracePt t="24921" x="4754563" y="3030538"/>
          <p14:tracePt t="24938" x="4664075" y="3030538"/>
          <p14:tracePt t="24955" x="4565650" y="3030538"/>
          <p14:tracePt t="24971" x="4525963" y="3030538"/>
          <p14:tracePt t="24988" x="4519613" y="3030538"/>
          <p14:tracePt t="25093" x="4538663" y="3030538"/>
          <p14:tracePt t="25103" x="4565650" y="3030538"/>
          <p14:tracePt t="25109" x="4605338" y="3030538"/>
          <p14:tracePt t="25121" x="4643438" y="3030538"/>
          <p14:tracePt t="25121" x="4716463" y="3030538"/>
          <p14:tracePt t="25138" x="4754563" y="3036888"/>
          <p14:tracePt t="25154" x="4760913" y="3036888"/>
          <p14:tracePt t="25245" x="4754563" y="3036888"/>
          <p14:tracePt t="25253" x="4741863" y="3036888"/>
          <p14:tracePt t="25261" x="4695825" y="3036888"/>
          <p14:tracePt t="25277" x="4670425" y="3036888"/>
          <p14:tracePt t="25285" x="4624388" y="3036888"/>
          <p14:tracePt t="25293" x="4525963" y="3036888"/>
          <p14:tracePt t="25308" x="4435475" y="3030538"/>
          <p14:tracePt t="25321" x="4376738" y="3030538"/>
          <p14:tracePt t="25429" x="4383088" y="3030538"/>
          <p14:tracePt t="25437" x="4395788" y="3030538"/>
          <p14:tracePt t="25440" x="4421188" y="3030538"/>
          <p14:tracePt t="25454" x="4448175" y="3030538"/>
          <p14:tracePt t="25471" x="4460875" y="3030538"/>
          <p14:tracePt t="25525" x="4454525" y="3030538"/>
          <p14:tracePt t="25549" x="4448175" y="3030538"/>
          <p14:tracePt t="25557" x="4421188" y="3024188"/>
          <p14:tracePt t="25565" x="4389438" y="3024188"/>
          <p14:tracePt t="25572" x="4330700" y="3024188"/>
          <p14:tracePt t="25588" x="4232275" y="3024188"/>
          <p14:tracePt t="25604" x="4056063" y="3017838"/>
          <p14:tracePt t="25621" x="3925888" y="3017838"/>
          <p14:tracePt t="25638" x="3833813" y="3017838"/>
          <p14:tracePt t="25654" x="3762375" y="3017838"/>
          <p14:tracePt t="25671" x="3722688" y="3017838"/>
          <p14:tracePt t="25688" x="3690938" y="3017838"/>
          <p14:tracePt t="25704" x="3663950" y="3017838"/>
          <p14:tracePt t="25721" x="3644900" y="3017838"/>
          <p14:tracePt t="25738" x="3624263" y="3017838"/>
          <p14:tracePt t="25754" x="3617913" y="3017838"/>
          <p14:tracePt t="26085" x="3624263" y="3017838"/>
          <p14:tracePt t="26093" x="3644900" y="3017838"/>
          <p14:tracePt t="26104" x="3683000" y="3017838"/>
          <p14:tracePt t="26104" x="3775075" y="3024188"/>
          <p14:tracePt t="26121" x="3898900" y="3043238"/>
          <p14:tracePt t="26137" x="4037013" y="3043238"/>
          <p14:tracePt t="26154" x="4219575" y="3043238"/>
          <p14:tracePt t="26171" x="4368800" y="3043238"/>
          <p14:tracePt t="26187" x="4538663" y="3043238"/>
          <p14:tracePt t="26204" x="4656138" y="3043238"/>
          <p14:tracePt t="26221" x="4806950" y="3043238"/>
          <p14:tracePt t="26237" x="4859338" y="3043238"/>
          <p14:tracePt t="26254" x="4865688" y="3043238"/>
          <p14:tracePt t="26781" x="4872038" y="3043238"/>
          <p14:tracePt t="26789" x="4884738" y="3043238"/>
          <p14:tracePt t="26793" x="4911725" y="3043238"/>
          <p14:tracePt t="26804" x="4989513" y="3043238"/>
          <p14:tracePt t="26821" x="5106988" y="3043238"/>
          <p14:tracePt t="26837" x="5186363" y="3043238"/>
          <p14:tracePt t="26854" x="5238750" y="3043238"/>
          <p14:tracePt t="26870" x="5257800" y="3043238"/>
          <p14:tracePt t="28350" x="5251450" y="3043238"/>
          <p14:tracePt t="28358" x="5245100" y="3043238"/>
          <p14:tracePt t="28366" x="5238750" y="3036888"/>
          <p14:tracePt t="28390" x="5232400" y="3036888"/>
          <p14:tracePt t="28398" x="5218113" y="3043238"/>
          <p14:tracePt t="28406" x="5180013" y="3055938"/>
          <p14:tracePt t="28421" x="5113338" y="3043238"/>
          <p14:tracePt t="28437" x="5022850" y="2984500"/>
          <p14:tracePt t="28454" x="5010150" y="2965450"/>
          <p14:tracePt t="28750" x="5022850" y="2978150"/>
          <p14:tracePt t="28758" x="5035550" y="2997200"/>
          <p14:tracePt t="28771" x="5041900" y="2997200"/>
          <p14:tracePt t="28774" x="5041900" y="3017838"/>
          <p14:tracePt t="28787" x="5016500" y="3017838"/>
          <p14:tracePt t="28804" x="4995863" y="3011488"/>
          <p14:tracePt t="28838" x="4989513" y="3011488"/>
          <p14:tracePt t="28838" x="4983163" y="3011488"/>
          <p14:tracePt t="28854" x="4976813" y="3011488"/>
          <p14:tracePt t="28871" x="4945063" y="3011488"/>
          <p14:tracePt t="28887" x="4846638" y="3011488"/>
          <p14:tracePt t="28904" x="4689475" y="3011488"/>
          <p14:tracePt t="28921" x="4532313" y="3017838"/>
          <p14:tracePt t="28937" x="4349750" y="3017838"/>
          <p14:tracePt t="28954" x="4206875" y="3017838"/>
          <p14:tracePt t="28971" x="4081463" y="3024188"/>
          <p14:tracePt t="28988" x="3984625" y="3024188"/>
          <p14:tracePt t="29004" x="3919538" y="3030538"/>
          <p14:tracePt t="29021" x="3873500" y="3030538"/>
          <p14:tracePt t="29037" x="3814763" y="3030538"/>
          <p14:tracePt t="29054" x="3781425" y="3030538"/>
          <p14:tracePt t="29071" x="3741738" y="3030538"/>
          <p14:tracePt t="29087" x="3690938" y="3030538"/>
          <p14:tracePt t="29104" x="3651250" y="3024188"/>
          <p14:tracePt t="29120" x="3586163" y="3024188"/>
          <p14:tracePt t="29137" x="3506788" y="3024188"/>
          <p14:tracePt t="29154" x="3429000" y="3024188"/>
          <p14:tracePt t="29171" x="3344863" y="3024188"/>
          <p14:tracePt t="29187" x="3246438" y="3024188"/>
          <p14:tracePt t="29204" x="3148013" y="3024188"/>
          <p14:tracePt t="29220" x="3070225" y="3024188"/>
          <p14:tracePt t="29237" x="2932113" y="3024188"/>
          <p14:tracePt t="29254" x="2867025" y="3024188"/>
          <p14:tracePt t="29271" x="2814638" y="3024188"/>
          <p14:tracePt t="29287" x="2768600" y="3024188"/>
          <p14:tracePt t="29304" x="2736850" y="3024188"/>
          <p14:tracePt t="29320" x="2697163" y="3024188"/>
          <p14:tracePt t="29337" x="2690813" y="3024188"/>
          <p14:tracePt t="29354" x="2678113" y="3024188"/>
          <p14:tracePt t="29370" x="2665413" y="3024188"/>
          <p14:tracePt t="29387" x="2659063" y="3024188"/>
          <p14:tracePt t="29510" x="2678113" y="3024188"/>
          <p14:tracePt t="29518" x="2730500" y="3017838"/>
          <p14:tracePt t="29533" x="2808288" y="3017838"/>
          <p14:tracePt t="29554" x="2854325" y="3017838"/>
          <p14:tracePt t="29554" x="2906713" y="3017838"/>
          <p14:tracePt t="29570" x="2932113" y="3011488"/>
          <p14:tracePt t="29630" x="2932113" y="3005138"/>
          <p14:tracePt t="29638" x="2938463" y="2997200"/>
          <p14:tracePt t="29646" x="2938463" y="2990850"/>
          <p14:tracePt t="29659" x="2952750" y="2990850"/>
          <p14:tracePt t="29662" x="2965450" y="2978150"/>
          <p14:tracePt t="29671" x="2971800" y="2971800"/>
          <p14:tracePt t="29687" x="2978150" y="2952750"/>
          <p14:tracePt t="29704" x="2990850" y="2938463"/>
          <p14:tracePt t="29720" x="2997200" y="2925763"/>
          <p14:tracePt t="29737" x="3005138" y="2900363"/>
          <p14:tracePt t="29754" x="3011488" y="2887663"/>
          <p14:tracePt t="29770" x="3017838" y="2873375"/>
          <p14:tracePt t="29787" x="3017838" y="2847975"/>
          <p14:tracePt t="29804" x="3017838" y="2835275"/>
          <p14:tracePt t="29820" x="3011488" y="2801938"/>
          <p14:tracePt t="29837" x="2984500" y="2776538"/>
          <p14:tracePt t="29854" x="2946400" y="2730500"/>
          <p14:tracePt t="29870" x="2919413" y="2703513"/>
          <p14:tracePt t="29887" x="2879725" y="2690813"/>
          <p14:tracePt t="29904" x="2835275" y="2651125"/>
          <p14:tracePt t="29921" x="2776538" y="2638425"/>
          <p14:tracePt t="29938" x="2717800" y="2625725"/>
          <p14:tracePt t="29954" x="2671763" y="2613025"/>
          <p14:tracePt t="29970" x="2625725" y="2613025"/>
          <p14:tracePt t="29987" x="2566988" y="2613025"/>
          <p14:tracePt t="30004" x="2501900" y="2606675"/>
          <p14:tracePt t="30020" x="2449513" y="2606675"/>
          <p14:tracePt t="30037" x="2378075" y="2606675"/>
          <p14:tracePt t="30053" x="2279650" y="2606675"/>
          <p14:tracePt t="30070" x="2220913" y="2606675"/>
          <p14:tracePt t="30087" x="2155825" y="2606675"/>
          <p14:tracePt t="30103" x="2090738" y="2606675"/>
          <p14:tracePt t="30120" x="2024063" y="2606675"/>
          <p14:tracePt t="30137" x="1958975" y="2598738"/>
          <p14:tracePt t="30153" x="1920875" y="2598738"/>
          <p14:tracePt t="30170" x="1874838" y="2606675"/>
          <p14:tracePt t="30187" x="1841500" y="2619375"/>
          <p14:tracePt t="30203" x="1816100" y="2632075"/>
          <p14:tracePt t="30220" x="1795463" y="2651125"/>
          <p14:tracePt t="30237" x="1770063" y="2671763"/>
          <p14:tracePt t="30252" x="1757363" y="2709863"/>
          <p14:tracePt t="30269" x="1751013" y="2743200"/>
          <p14:tracePt t="30286" x="1736725" y="2762250"/>
          <p14:tracePt t="30302" x="1736725" y="2789238"/>
          <p14:tracePt t="30319" x="1730375" y="2801938"/>
          <p14:tracePt t="30336" x="1730375" y="2835275"/>
          <p14:tracePt t="30352" x="1730375" y="2847975"/>
          <p14:tracePt t="30369" x="1730375" y="2860675"/>
          <p14:tracePt t="30386" x="1730375" y="2879725"/>
          <p14:tracePt t="30402" x="1757363" y="2906713"/>
          <p14:tracePt t="30419" x="1789113" y="2938463"/>
          <p14:tracePt t="30436" x="1835150" y="2984500"/>
          <p14:tracePt t="30452" x="1881188" y="3030538"/>
          <p14:tracePt t="30469" x="1912938" y="3049588"/>
          <p14:tracePt t="30486" x="1946275" y="3063875"/>
          <p14:tracePt t="30502" x="1992313" y="3070225"/>
          <p14:tracePt t="30519" x="2044700" y="3070225"/>
          <p14:tracePt t="30536" x="2109788" y="3070225"/>
          <p14:tracePt t="30552" x="2193925" y="3070225"/>
          <p14:tracePt t="30569" x="2292350" y="3070225"/>
          <p14:tracePt t="30586" x="2378075" y="3070225"/>
          <p14:tracePt t="30602" x="2422525" y="3070225"/>
          <p14:tracePt t="30845" x="2416175" y="3070225"/>
          <p14:tracePt t="30859" x="2409825" y="3070225"/>
          <p14:tracePt t="30877" x="2397125" y="3070225"/>
          <p14:tracePt t="30893" x="2378075" y="3070225"/>
          <p14:tracePt t="30893" x="2357438" y="3070225"/>
          <p14:tracePt t="30902" x="2332038" y="3070225"/>
          <p14:tracePt t="30919" x="2292350" y="3070225"/>
          <p14:tracePt t="30935" x="2252663" y="3063875"/>
          <p14:tracePt t="30952" x="2208213" y="3063875"/>
          <p14:tracePt t="30969" x="2155825" y="3063875"/>
          <p14:tracePt t="30986" x="2109788" y="3063875"/>
          <p14:tracePt t="31002" x="2044700" y="3063875"/>
          <p14:tracePt t="31020" x="1973263" y="3063875"/>
          <p14:tracePt t="31036" x="1893888" y="3063875"/>
          <p14:tracePt t="31052" x="1763713" y="3063875"/>
          <p14:tracePt t="31069" x="1646238" y="3049588"/>
          <p14:tracePt t="31086" x="1560513" y="3049588"/>
          <p14:tracePt t="31102" x="1482725" y="3049588"/>
          <p14:tracePt t="31119" x="1423988" y="3049588"/>
          <p14:tracePt t="31135" x="1377950" y="3049588"/>
          <p14:tracePt t="31152" x="1346200" y="3049588"/>
          <p14:tracePt t="31169" x="1331913" y="3049588"/>
          <p14:tracePt t="31185" x="1319213" y="3049588"/>
          <p14:tracePt t="31341" x="1325563" y="3049588"/>
          <p14:tracePt t="31349" x="1331913" y="3049588"/>
          <p14:tracePt t="31357" x="1346200" y="3049588"/>
          <p14:tracePt t="31365" x="1358900" y="3049588"/>
          <p14:tracePt t="31373" x="1384300" y="3049588"/>
          <p14:tracePt t="31385" x="1404938" y="3049588"/>
          <p14:tracePt t="31936" x="1411288" y="3049588"/>
          <p14:tracePt t="31950" x="1423988" y="3049588"/>
          <p14:tracePt t="31958" x="1449388" y="3049588"/>
          <p14:tracePt t="31966" x="1482725" y="3049588"/>
          <p14:tracePt t="31974" x="1574800" y="3049588"/>
          <p14:tracePt t="31986" x="1665288" y="3049588"/>
          <p14:tracePt t="32003" x="1763713" y="3049588"/>
          <p14:tracePt t="32020" x="1841500" y="3049588"/>
          <p14:tracePt t="32036" x="1887538" y="3049588"/>
          <p14:tracePt t="32053" x="1920875" y="3043238"/>
          <p14:tracePt t="32069" x="1946275" y="3030538"/>
          <p14:tracePt t="32150" x="1946275" y="3024188"/>
          <p14:tracePt t="32158" x="1946275" y="3011488"/>
          <p14:tracePt t="32166" x="1946275" y="3005138"/>
          <p14:tracePt t="32173" x="1946275" y="2990850"/>
          <p14:tracePt t="32186" x="1946275" y="2965450"/>
          <p14:tracePt t="32203" x="1939925" y="2938463"/>
          <p14:tracePt t="32219" x="1920875" y="2913063"/>
          <p14:tracePt t="32236" x="1920875" y="2906713"/>
          <p14:tracePt t="32286" x="1927225" y="2900363"/>
          <p14:tracePt t="32302" x="1933575" y="2887663"/>
          <p14:tracePt t="32305" x="1965325" y="2860675"/>
          <p14:tracePt t="32319" x="2017713" y="2820988"/>
          <p14:tracePt t="32336" x="2070100" y="2795588"/>
          <p14:tracePt t="32353" x="2174875" y="2776538"/>
          <p14:tracePt t="32369" x="2252663" y="2755900"/>
          <p14:tracePt t="32386" x="2319338" y="2730500"/>
          <p14:tracePt t="32403" x="2351088" y="2709863"/>
          <p14:tracePt t="32419" x="2378075" y="2684463"/>
          <p14:tracePt t="32436" x="2390775" y="2671763"/>
          <p14:tracePt t="32453" x="2390775" y="2659063"/>
          <p14:tracePt t="32469" x="2397125" y="2644775"/>
          <p14:tracePt t="32726" x="2390775" y="2644775"/>
          <p14:tracePt t="35109" x="2397125" y="2644775"/>
          <p14:tracePt t="35141" x="2403475" y="2651125"/>
          <p14:tracePt t="35469" x="2409825" y="2651125"/>
          <p14:tracePt t="35485" x="2416175" y="2651125"/>
          <p14:tracePt t="35493" x="2422525" y="2651125"/>
          <p14:tracePt t="35509" x="2430463" y="2651125"/>
          <p14:tracePt t="35541" x="2436813" y="2651125"/>
          <p14:tracePt t="35597" x="2449513" y="2651125"/>
          <p14:tracePt t="35606" x="2455863" y="2651125"/>
          <p14:tracePt t="35606" x="2462213" y="2659063"/>
          <p14:tracePt t="35618" x="2468563" y="2659063"/>
          <p14:tracePt t="35635" x="2474913" y="2671763"/>
          <p14:tracePt t="35651" x="2489200" y="2671763"/>
          <p14:tracePt t="35686" x="2495550" y="2671763"/>
          <p14:tracePt t="35686" x="2501900" y="2671763"/>
          <p14:tracePt t="35701" x="2520950" y="2678113"/>
          <p14:tracePt t="35718" x="2554288" y="2697163"/>
          <p14:tracePt t="35735" x="2619375" y="2724150"/>
          <p14:tracePt t="35751" x="2730500" y="2782888"/>
          <p14:tracePt t="35768" x="2841625" y="2847975"/>
          <p14:tracePt t="35785" x="2952750" y="2900363"/>
          <p14:tracePt t="35801" x="3036888" y="2932113"/>
          <p14:tracePt t="35818" x="3116263" y="2946400"/>
          <p14:tracePt t="35835" x="3187700" y="2946400"/>
          <p14:tracePt t="35851" x="3200400" y="2946400"/>
          <p14:tracePt t="36125" x="3194050" y="2946400"/>
          <p14:tracePt t="36134" x="3181350" y="2938463"/>
          <p14:tracePt t="36141" x="3175000" y="2938463"/>
          <p14:tracePt t="36149" x="3148013" y="2938463"/>
          <p14:tracePt t="36168" x="3108325" y="2932113"/>
          <p14:tracePt t="36168" x="3095625" y="2925763"/>
          <p14:tracePt t="36237" x="3108325" y="2925763"/>
          <p14:tracePt t="36245" x="3122613" y="2938463"/>
          <p14:tracePt t="36253" x="3160713" y="2959100"/>
          <p14:tracePt t="36261" x="3200400" y="2978150"/>
          <p14:tracePt t="36268" x="3271838" y="3024188"/>
          <p14:tracePt t="36284" x="3389313" y="3076575"/>
          <p14:tracePt t="36301" x="3644900" y="3181350"/>
          <p14:tracePt t="36318" x="3833813" y="3252788"/>
          <p14:tracePt t="36334" x="3997325" y="3292475"/>
          <p14:tracePt t="36351" x="4133850" y="3324225"/>
          <p14:tracePt t="36368" x="4259263" y="3344863"/>
          <p14:tracePt t="36384" x="4389438" y="3357563"/>
          <p14:tracePt t="36401" x="4506913" y="3395663"/>
          <p14:tracePt t="36418" x="4637088" y="3409950"/>
          <p14:tracePt t="36434" x="4781550" y="3416300"/>
          <p14:tracePt t="36451" x="4884738" y="3416300"/>
          <p14:tracePt t="36468" x="4995863" y="3416300"/>
          <p14:tracePt t="36484" x="5094288" y="3416300"/>
          <p14:tracePt t="36501" x="5218113" y="3416300"/>
          <p14:tracePt t="36518" x="5297488" y="3416300"/>
          <p14:tracePt t="36534" x="5381625" y="3416300"/>
          <p14:tracePt t="36551" x="5486400" y="3416300"/>
          <p14:tracePt t="36568" x="5584825" y="3416300"/>
          <p14:tracePt t="36584" x="5689600" y="3416300"/>
          <p14:tracePt t="36601" x="5786438" y="3416300"/>
          <p14:tracePt t="36618" x="5884863" y="3416300"/>
          <p14:tracePt t="36634" x="5995988" y="3416300"/>
          <p14:tracePt t="36651" x="6094413" y="3416300"/>
          <p14:tracePt t="36668" x="6197600" y="3416300"/>
          <p14:tracePt t="36684" x="6270625" y="3416300"/>
          <p14:tracePt t="36701" x="6367463" y="3416300"/>
          <p14:tracePt t="36717" x="6400800" y="3416300"/>
          <p14:tracePt t="36734" x="6434138" y="3422650"/>
          <p14:tracePt t="36751" x="6453188" y="3422650"/>
          <p14:tracePt t="36768" x="6465888" y="3422650"/>
          <p14:tracePt t="36784" x="6472238" y="3422650"/>
          <p14:tracePt t="37158" x="6465888" y="3422650"/>
          <p14:tracePt t="37173" x="6459538" y="3422650"/>
          <p14:tracePt t="37181" x="6453188" y="3422650"/>
          <p14:tracePt t="37185" x="6434138" y="3422650"/>
          <p14:tracePt t="37201" x="6375400" y="3429000"/>
          <p14:tracePt t="37217" x="6289675" y="3429000"/>
          <p14:tracePt t="37235" x="6191250" y="3429000"/>
          <p14:tracePt t="37251" x="6080125" y="3429000"/>
          <p14:tracePt t="37268" x="5956300" y="3435350"/>
          <p14:tracePt t="37284" x="5826125" y="3435350"/>
          <p14:tracePt t="37301" x="5708650" y="3435350"/>
          <p14:tracePt t="37317" x="5637213" y="3435350"/>
          <p14:tracePt t="37334" x="5630863" y="3435350"/>
          <p14:tracePt t="37437" x="5637213" y="3435350"/>
          <p14:tracePt t="37445" x="5656263" y="3435350"/>
          <p14:tracePt t="37453" x="5740400" y="3435350"/>
          <p14:tracePt t="37467" x="5851525" y="3441700"/>
          <p14:tracePt t="37484" x="5995988" y="3448050"/>
          <p14:tracePt t="37501" x="6146800" y="3454400"/>
          <p14:tracePt t="37517" x="6323013" y="3462338"/>
          <p14:tracePt t="37534" x="6407150" y="3462338"/>
          <p14:tracePt t="37550" x="6453188" y="3462338"/>
          <p14:tracePt t="37567" x="6459538" y="3462338"/>
          <p14:tracePt t="38445" x="6453188" y="3462338"/>
          <p14:tracePt t="38517" x="6446838" y="3462338"/>
          <p14:tracePt t="38541" x="6440488" y="3462338"/>
          <p14:tracePt t="38557" x="6426200" y="3462338"/>
          <p14:tracePt t="38565" x="6407150" y="3462338"/>
          <p14:tracePt t="38573" x="6329363" y="3462338"/>
          <p14:tracePt t="38584" x="6218238" y="3462338"/>
          <p14:tracePt t="38600" x="6061075" y="3462338"/>
          <p14:tracePt t="38617" x="5897563" y="3462338"/>
          <p14:tracePt t="38634" x="5662613" y="3448050"/>
          <p14:tracePt t="38650" x="5362575" y="3429000"/>
          <p14:tracePt t="38667" x="5186363" y="3416300"/>
          <p14:tracePt t="38683" x="5003800" y="3409950"/>
          <p14:tracePt t="38700" x="4787900" y="3370263"/>
          <p14:tracePt t="38717" x="4525963" y="3344863"/>
          <p14:tracePt t="38733" x="4395788" y="3324225"/>
          <p14:tracePt t="38750" x="4213225" y="3298825"/>
          <p14:tracePt t="38767" x="4056063" y="3265488"/>
          <p14:tracePt t="38783" x="3919538" y="3259138"/>
          <p14:tracePt t="38800" x="3808413" y="3259138"/>
          <p14:tracePt t="38817" x="3690938" y="3240088"/>
          <p14:tracePt t="38833" x="3592513" y="3225800"/>
          <p14:tracePt t="38850" x="3494088" y="3206750"/>
          <p14:tracePt t="38867" x="3403600" y="3200400"/>
          <p14:tracePt t="38883" x="3317875" y="3194050"/>
          <p14:tracePt t="38900" x="3233738" y="3187700"/>
          <p14:tracePt t="38917" x="3095625" y="3187700"/>
          <p14:tracePt t="38933" x="2978150" y="3167063"/>
          <p14:tracePt t="38950" x="2887663" y="3154363"/>
          <p14:tracePt t="38967" x="2827338" y="3148013"/>
          <p14:tracePt t="38983" x="2768600" y="3141663"/>
          <p14:tracePt t="39000" x="2730500" y="3122613"/>
          <p14:tracePt t="39017" x="2690813" y="3116263"/>
          <p14:tracePt t="39033" x="2644775" y="3089275"/>
          <p14:tracePt t="39050" x="2613025" y="3089275"/>
          <p14:tracePt t="39067" x="2592388" y="3076575"/>
          <p14:tracePt t="39083" x="2579688" y="3076575"/>
          <p14:tracePt t="39100" x="2566988" y="3076575"/>
          <p14:tracePt t="39381" x="2573338" y="3076575"/>
          <p14:tracePt t="39389" x="2598738" y="3070225"/>
          <p14:tracePt t="39397" x="2651125" y="3063875"/>
          <p14:tracePt t="39403" x="2749550" y="3063875"/>
          <p14:tracePt t="39417" x="2847975" y="3043238"/>
          <p14:tracePt t="39433" x="2959100" y="3043238"/>
          <p14:tracePt t="39450" x="3063875" y="3043238"/>
          <p14:tracePt t="39466" x="3181350" y="3036888"/>
          <p14:tracePt t="39483" x="3278188" y="3036888"/>
          <p14:tracePt t="39500" x="3382963" y="3036888"/>
          <p14:tracePt t="39516" x="3475038" y="3036888"/>
          <p14:tracePt t="39533" x="3651250" y="3036888"/>
          <p14:tracePt t="39550" x="3775075" y="3036888"/>
          <p14:tracePt t="39566" x="3852863" y="3036888"/>
          <p14:tracePt t="39583" x="3898900" y="3036888"/>
          <p14:tracePt t="39600" x="3905250" y="3036888"/>
          <p14:tracePt t="39861" x="3886200" y="3030538"/>
          <p14:tracePt t="39862" x="3867150" y="3024188"/>
          <p14:tracePt t="39871" x="3840163" y="3024188"/>
          <p14:tracePt t="39883" x="3802063" y="3024188"/>
          <p14:tracePt t="39900" x="3762375" y="3024188"/>
          <p14:tracePt t="39916" x="3709988" y="3024188"/>
          <p14:tracePt t="39933" x="3644900" y="3024188"/>
          <p14:tracePt t="39950" x="3632200" y="3024188"/>
          <p14:tracePt t="40069" x="3651250" y="3030538"/>
          <p14:tracePt t="40077" x="3670300" y="3036888"/>
          <p14:tracePt t="40085" x="3697288" y="3043238"/>
          <p14:tracePt t="40099" x="3735388" y="3049588"/>
          <p14:tracePt t="40100" x="3802063" y="3055938"/>
          <p14:tracePt t="40116" x="3840163" y="3063875"/>
          <p14:tracePt t="40133" x="3911600" y="3063875"/>
          <p14:tracePt t="40150" x="3984625" y="3070225"/>
          <p14:tracePt t="40166" x="4056063" y="3070225"/>
          <p14:tracePt t="40183" x="4114800" y="3070225"/>
          <p14:tracePt t="40200" x="4173538" y="3076575"/>
          <p14:tracePt t="40216" x="4206875" y="3076575"/>
          <p14:tracePt t="40233" x="4219575" y="3076575"/>
          <p14:tracePt t="40461" x="4232275" y="3076575"/>
          <p14:tracePt t="40469" x="4251325" y="3076575"/>
          <p14:tracePt t="40477" x="4284663" y="3076575"/>
          <p14:tracePt t="40485" x="4343400" y="3082925"/>
          <p14:tracePt t="40500" x="4414838" y="3089275"/>
          <p14:tracePt t="40516" x="4500563" y="3089275"/>
          <p14:tracePt t="40533" x="4538663" y="3089275"/>
          <p14:tracePt t="40605" x="4546600" y="3089275"/>
          <p14:tracePt t="40621" x="4552950" y="3089275"/>
          <p14:tracePt t="40621" x="4572000" y="3089275"/>
          <p14:tracePt t="40633" x="4643438" y="3089275"/>
          <p14:tracePt t="40649" x="4708525" y="3089275"/>
          <p14:tracePt t="40666" x="4760913" y="3089275"/>
          <p14:tracePt t="40683" x="4819650" y="3089275"/>
          <p14:tracePt t="40699" x="4859338" y="3095625"/>
          <p14:tracePt t="40716" x="4892675" y="3095625"/>
          <p14:tracePt t="40733" x="4957763" y="3095625"/>
          <p14:tracePt t="40749" x="5022850" y="3095625"/>
          <p14:tracePt t="40766" x="5062538" y="3095625"/>
          <p14:tracePt t="40783" x="5106988" y="3095625"/>
          <p14:tracePt t="40799" x="5121275" y="3095625"/>
          <p14:tracePt t="40909" x="5127625" y="3095625"/>
          <p14:tracePt t="40917" x="5146675" y="3095625"/>
          <p14:tracePt t="40922" x="5180013" y="3095625"/>
          <p14:tracePt t="40933" x="5264150" y="3095625"/>
          <p14:tracePt t="40949" x="5310188" y="3095625"/>
          <p14:tracePt t="40966" x="5356225" y="3095625"/>
          <p14:tracePt t="40982" x="5375275" y="3095625"/>
          <p14:tracePt t="40999" x="5394325" y="3095625"/>
          <p14:tracePt t="41016" x="5402263" y="3089275"/>
          <p14:tracePt t="41034" x="5408613" y="3089275"/>
          <p14:tracePt t="41165" x="5402263" y="3089275"/>
          <p14:tracePt t="41189" x="5394325" y="3089275"/>
          <p14:tracePt t="41837" x="5408613" y="3095625"/>
          <p14:tracePt t="41845" x="5434013" y="3122613"/>
          <p14:tracePt t="41853" x="5461000" y="3148013"/>
          <p14:tracePt t="41861" x="5486400" y="3160713"/>
          <p14:tracePt t="41869" x="5526088" y="3181350"/>
          <p14:tracePt t="41882" x="5557838" y="3213100"/>
          <p14:tracePt t="41899" x="5591175" y="3233738"/>
          <p14:tracePt t="41916" x="5610225" y="3246438"/>
          <p14:tracePt t="41932" x="5630863" y="3259138"/>
          <p14:tracePt t="41949" x="5668963" y="3292475"/>
          <p14:tracePt t="41965" x="5708650" y="3324225"/>
          <p14:tracePt t="41982" x="5734050" y="3336925"/>
          <p14:tracePt t="41999" x="5761038" y="3351213"/>
          <p14:tracePt t="42016" x="5773738" y="3363913"/>
          <p14:tracePt t="42032" x="5780088" y="3363913"/>
          <p14:tracePt t="42165" x="5786438" y="3370263"/>
          <p14:tracePt t="42181" x="5799138" y="3376613"/>
          <p14:tracePt t="42189" x="5819775" y="3376613"/>
          <p14:tracePt t="42199" x="5832475" y="3376613"/>
          <p14:tracePt t="42205" x="5872163" y="3395663"/>
          <p14:tracePt t="42215" x="5924550" y="3409950"/>
          <p14:tracePt t="42232" x="5969000" y="3409950"/>
          <p14:tracePt t="42249" x="6008688" y="3416300"/>
          <p14:tracePt t="42265" x="6042025" y="3416300"/>
          <p14:tracePt t="42282" x="6088063" y="3422650"/>
          <p14:tracePt t="42299" x="6132513" y="3435350"/>
          <p14:tracePt t="42315" x="6184900" y="3435350"/>
          <p14:tracePt t="42332" x="6243638" y="3435350"/>
          <p14:tracePt t="42349" x="6348413" y="3435350"/>
          <p14:tracePt t="42365" x="6440488" y="3435350"/>
          <p14:tracePt t="42382" x="6545263" y="3435350"/>
          <p14:tracePt t="42399" x="6629400" y="3435350"/>
          <p14:tracePt t="42415" x="6707188" y="3435350"/>
          <p14:tracePt t="42432" x="6773863" y="3435350"/>
          <p14:tracePt t="42449" x="6845300" y="3435350"/>
          <p14:tracePt t="42465" x="6897688" y="3435350"/>
          <p14:tracePt t="42482" x="6929438" y="3435350"/>
          <p14:tracePt t="42499" x="6956425" y="3441700"/>
          <p14:tracePt t="42515" x="6975475" y="3429000"/>
          <p14:tracePt t="42532" x="7002463" y="3422650"/>
          <p14:tracePt t="42550" x="7021513" y="3403600"/>
          <p14:tracePt t="42565" x="7053263" y="3382963"/>
          <p14:tracePt t="42583" x="7073900" y="3357563"/>
          <p14:tracePt t="42599" x="7099300" y="3330575"/>
          <p14:tracePt t="42616" x="7119938" y="3311525"/>
          <p14:tracePt t="42633" x="7126288" y="3292475"/>
          <p14:tracePt t="42650" x="7126288" y="3271838"/>
          <p14:tracePt t="42666" x="7126288" y="3259138"/>
          <p14:tracePt t="42683" x="7126288" y="3225800"/>
          <p14:tracePt t="42700" x="7105650" y="3206750"/>
          <p14:tracePt t="42716" x="7086600" y="3181350"/>
          <p14:tracePt t="42733" x="7046913" y="3160713"/>
          <p14:tracePt t="42749" x="6929438" y="3089275"/>
          <p14:tracePt t="42766" x="6786563" y="3030538"/>
          <p14:tracePt t="42783" x="6610350" y="2959100"/>
          <p14:tracePt t="42799" x="6478588" y="2913063"/>
          <p14:tracePt t="42816" x="6367463" y="2879725"/>
          <p14:tracePt t="42833" x="6276975" y="2873375"/>
          <p14:tracePt t="42849" x="6211888" y="2873375"/>
          <p14:tracePt t="42866" x="6126163" y="2873375"/>
          <p14:tracePt t="42883" x="6048375" y="2873375"/>
          <p14:tracePt t="42899" x="5962650" y="2873375"/>
          <p14:tracePt t="42916" x="5859463" y="2873375"/>
          <p14:tracePt t="42933" x="5734050" y="2887663"/>
          <p14:tracePt t="42949" x="5616575" y="2894013"/>
          <p14:tracePt t="42966" x="5538788" y="2925763"/>
          <p14:tracePt t="42983" x="5492750" y="2971800"/>
          <p14:tracePt t="42999" x="5434013" y="3024188"/>
          <p14:tracePt t="43016" x="5408613" y="3070225"/>
          <p14:tracePt t="43033" x="5387975" y="3095625"/>
          <p14:tracePt t="43049" x="5387975" y="3128963"/>
          <p14:tracePt t="43066" x="5387975" y="3160713"/>
          <p14:tracePt t="43083" x="5402263" y="3187700"/>
          <p14:tracePt t="43099" x="5421313" y="3213100"/>
          <p14:tracePt t="43116" x="5467350" y="3265488"/>
          <p14:tracePt t="43133" x="5519738" y="3305175"/>
          <p14:tracePt t="43149" x="5591175" y="3376613"/>
          <p14:tracePt t="43166" x="5630863" y="3422650"/>
          <p14:tracePt t="43183" x="5675313" y="3454400"/>
          <p14:tracePt t="43199" x="5715000" y="3462338"/>
          <p14:tracePt t="43216" x="5740400" y="3475038"/>
          <p14:tracePt t="43233" x="5780088" y="3487738"/>
          <p14:tracePt t="43249" x="5832475" y="3513138"/>
          <p14:tracePt t="43266" x="5872163" y="3513138"/>
          <p14:tracePt t="43283" x="5903913" y="3513138"/>
          <p14:tracePt t="43678" x="5897563" y="3513138"/>
          <p14:tracePt t="43702" x="5891213" y="3513138"/>
          <p14:tracePt t="43718" x="5878513" y="3513138"/>
          <p14:tracePt t="43726" x="5859463" y="3513138"/>
          <p14:tracePt t="43734" x="5819775" y="3506788"/>
          <p14:tracePt t="43749" x="5767388" y="3506788"/>
          <p14:tracePt t="43750" x="5649913" y="3506788"/>
          <p14:tracePt t="43766" x="5414963" y="3506788"/>
          <p14:tracePt t="43782" x="5257800" y="3487738"/>
          <p14:tracePt t="43799" x="5081588" y="3481388"/>
          <p14:tracePt t="43816" x="4951413" y="3481388"/>
          <p14:tracePt t="43832" x="4826000" y="3481388"/>
          <p14:tracePt t="43849" x="4722813" y="3481388"/>
          <p14:tracePt t="43866" x="4624388" y="3475038"/>
          <p14:tracePt t="43882" x="4525963" y="3475038"/>
          <p14:tracePt t="43899" x="4435475" y="3475038"/>
          <p14:tracePt t="43916" x="4330700" y="3475038"/>
          <p14:tracePt t="43932" x="4244975" y="3468688"/>
          <p14:tracePt t="43949" x="4167188" y="3462338"/>
          <p14:tracePt t="43966" x="4049713" y="3462338"/>
          <p14:tracePt t="43982" x="3970338" y="3462338"/>
          <p14:tracePt t="43999" x="3873500" y="3462338"/>
          <p14:tracePt t="44016" x="3787775" y="3462338"/>
          <p14:tracePt t="44032" x="3690938" y="3462338"/>
          <p14:tracePt t="44049" x="3592513" y="3462338"/>
          <p14:tracePt t="44066" x="3487738" y="3462338"/>
          <p14:tracePt t="44082" x="3395663" y="3462338"/>
          <p14:tracePt t="44099" x="3278188" y="3462338"/>
          <p14:tracePt t="44116" x="3187700" y="3462338"/>
          <p14:tracePt t="44132" x="3082925" y="3462338"/>
          <p14:tracePt t="44149" x="2984500" y="3462338"/>
          <p14:tracePt t="44166" x="2841625" y="3462338"/>
          <p14:tracePt t="44182" x="2755900" y="3462338"/>
          <p14:tracePt t="44199" x="2659063" y="3462338"/>
          <p14:tracePt t="44215" x="2579688" y="3462338"/>
          <p14:tracePt t="44232" x="2501900" y="3462338"/>
          <p14:tracePt t="44249" x="2430463" y="3462338"/>
          <p14:tracePt t="44265" x="2363788" y="3462338"/>
          <p14:tracePt t="44282" x="2286000" y="3462338"/>
          <p14:tracePt t="44299" x="2201863" y="3462338"/>
          <p14:tracePt t="44315" x="2122488" y="3462338"/>
          <p14:tracePt t="44332" x="2038350" y="3462338"/>
          <p14:tracePt t="44349" x="1958975" y="3462338"/>
          <p14:tracePt t="44366" x="1847850" y="3454400"/>
          <p14:tracePt t="44382" x="1782763" y="3454400"/>
          <p14:tracePt t="44399" x="1692275" y="3448050"/>
          <p14:tracePt t="44415" x="1625600" y="3448050"/>
          <p14:tracePt t="44432" x="1566863" y="3448050"/>
          <p14:tracePt t="44449" x="1522413" y="3448050"/>
          <p14:tracePt t="44465" x="1476375" y="3448050"/>
          <p14:tracePt t="44482" x="1436688" y="3448050"/>
          <p14:tracePt t="44499" x="1404938" y="3441700"/>
          <p14:tracePt t="44515" x="1384300" y="3441700"/>
          <p14:tracePt t="44532" x="1371600" y="3441700"/>
          <p14:tracePt t="44598" x="1358900" y="3441700"/>
          <p14:tracePt t="44606" x="1338263" y="3441700"/>
          <p14:tracePt t="44614" x="1325563" y="3441700"/>
          <p14:tracePt t="44616" x="1306513" y="3441700"/>
          <p14:tracePt t="44632" x="1287463" y="3441700"/>
          <p14:tracePt t="44710" x="1279525" y="3441700"/>
          <p14:tracePt t="44718" x="1266825" y="3435350"/>
          <p14:tracePt t="44727" x="1247775" y="3435350"/>
          <p14:tracePt t="44734" x="1220788" y="3429000"/>
          <p14:tracePt t="44749" x="1195388" y="3422650"/>
          <p14:tracePt t="44749" x="1130300" y="3403600"/>
          <p14:tracePt t="44765" x="1050925" y="3395663"/>
          <p14:tracePt t="44782" x="1044575" y="3389313"/>
          <p14:tracePt t="44854" x="1038225" y="3389313"/>
          <p14:tracePt t="44862" x="1031875" y="3389313"/>
          <p14:tracePt t="44870" x="1019175" y="3389313"/>
          <p14:tracePt t="44878" x="1006475" y="3389313"/>
          <p14:tracePt t="44882" x="979488" y="3389313"/>
          <p14:tracePt t="44899" x="966788" y="3382963"/>
          <p14:tracePt t="44915" x="960438" y="3382963"/>
          <p14:tracePt t="45454" x="954088" y="3382963"/>
          <p14:tracePt t="45462" x="939800" y="3382963"/>
          <p14:tracePt t="45478" x="901700" y="3382963"/>
          <p14:tracePt t="45486" x="889000" y="3382963"/>
          <p14:tracePt t="45494" x="874713" y="3382963"/>
          <p14:tracePt t="45590" x="881063" y="3376613"/>
          <p14:tracePt t="45598" x="901700" y="3376613"/>
          <p14:tracePt t="45605" x="927100" y="3376613"/>
          <p14:tracePt t="45615" x="966788" y="3376613"/>
          <p14:tracePt t="45615" x="1050925" y="3376613"/>
          <p14:tracePt t="45632" x="1155700" y="3376613"/>
          <p14:tracePt t="45648" x="1260475" y="3376613"/>
          <p14:tracePt t="45665" x="1358900" y="3376613"/>
          <p14:tracePt t="45682" x="1455738" y="3376613"/>
          <p14:tracePt t="45698" x="1554163" y="3376613"/>
          <p14:tracePt t="45715" x="1665288" y="3376613"/>
          <p14:tracePt t="45732" x="1770063" y="3376613"/>
          <p14:tracePt t="45748" x="1868488" y="3376613"/>
          <p14:tracePt t="45765" x="1920875" y="3376613"/>
          <p14:tracePt t="45782" x="1973263" y="3376613"/>
          <p14:tracePt t="45798" x="1979613" y="3376613"/>
          <p14:tracePt t="45934" x="1973263" y="3376613"/>
          <p14:tracePt t="45942" x="1958975" y="3376613"/>
          <p14:tracePt t="45950" x="1927225" y="3376613"/>
          <p14:tracePt t="45965" x="1893888" y="3376613"/>
          <p14:tracePt t="45966" x="1795463" y="3376613"/>
          <p14:tracePt t="45982" x="1625600" y="3376613"/>
          <p14:tracePt t="45998" x="1522413" y="3376613"/>
          <p14:tracePt t="46015" x="1463675" y="3376613"/>
          <p14:tracePt t="46032" x="1443038" y="3376613"/>
          <p14:tracePt t="46126" x="1463675" y="3376613"/>
          <p14:tracePt t="46134" x="1495425" y="3376613"/>
          <p14:tracePt t="46134" x="1535113" y="3376613"/>
          <p14:tracePt t="46148" x="1633538" y="3389313"/>
          <p14:tracePt t="46165" x="1763713" y="3416300"/>
          <p14:tracePt t="46181" x="1912938" y="3416300"/>
          <p14:tracePt t="46198" x="1933575" y="3416300"/>
          <p14:tracePt t="46286" x="1927225" y="3416300"/>
          <p14:tracePt t="46294" x="1912938" y="3416300"/>
          <p14:tracePt t="46302" x="1887538" y="3409950"/>
          <p14:tracePt t="46310" x="1847850" y="3409950"/>
          <p14:tracePt t="46318" x="1789113" y="3403600"/>
          <p14:tracePt t="46331" x="1711325" y="3403600"/>
          <p14:tracePt t="46348" x="1658938" y="3395663"/>
          <p14:tracePt t="46365" x="1652588" y="3395663"/>
          <p14:tracePt t="46430" x="1658938" y="3395663"/>
          <p14:tracePt t="46438" x="1677988" y="3395663"/>
          <p14:tracePt t="46446" x="1704975" y="3395663"/>
          <p14:tracePt t="46465" x="1776413" y="3395663"/>
          <p14:tracePt t="46465" x="1868488" y="3395663"/>
          <p14:tracePt t="46481" x="1965325" y="3403600"/>
          <p14:tracePt t="46498" x="2032000" y="3403600"/>
          <p14:tracePt t="46515" x="2082800" y="3403600"/>
          <p14:tracePt t="46531" x="2135188" y="3403600"/>
          <p14:tracePt t="46548" x="2214563" y="3403600"/>
          <p14:tracePt t="46565" x="2319338" y="3403600"/>
          <p14:tracePt t="46581" x="2468563" y="3403600"/>
          <p14:tracePt t="46598" x="2566988" y="3403600"/>
          <p14:tracePt t="46615" x="2632075" y="3403600"/>
          <p14:tracePt t="46631" x="2651125" y="3403600"/>
          <p14:tracePt t="46648" x="2659063" y="3403600"/>
          <p14:tracePt t="46665" x="2665413" y="3403600"/>
          <p14:tracePt t="46702" x="2671763" y="3403600"/>
          <p14:tracePt t="46718" x="2678113" y="3403600"/>
          <p14:tracePt t="46902" x="2684463" y="3403600"/>
          <p14:tracePt t="46926" x="2690813" y="3403600"/>
          <p14:tracePt t="46934" x="2697163" y="3403600"/>
          <p14:tracePt t="46946" x="2703513" y="3403600"/>
          <p14:tracePt t="46950" x="2717800" y="3403600"/>
          <p14:tracePt t="46966" x="2724150" y="3403600"/>
          <p14:tracePt t="48134" x="2709863" y="3403600"/>
          <p14:tracePt t="48142" x="2678113" y="3403600"/>
          <p14:tracePt t="48150" x="2638425" y="3403600"/>
          <p14:tracePt t="48164" x="2579688" y="3403600"/>
          <p14:tracePt t="48166" x="2430463" y="3403600"/>
          <p14:tracePt t="48181" x="2239963" y="3403600"/>
          <p14:tracePt t="48197" x="1985963" y="3403600"/>
          <p14:tracePt t="48214" x="1874838" y="3403600"/>
          <p14:tracePt t="48231" x="1763713" y="3403600"/>
          <p14:tracePt t="48247" x="1677988" y="3403600"/>
          <p14:tracePt t="48264" x="1633538" y="3403600"/>
          <p14:tracePt t="48281" x="1593850" y="3395663"/>
          <p14:tracePt t="48297" x="1554163" y="3395663"/>
          <p14:tracePt t="48414" x="1574800" y="3395663"/>
          <p14:tracePt t="48422" x="1606550" y="3395663"/>
          <p14:tracePt t="48430" x="1665288" y="3403600"/>
          <p14:tracePt t="48447" x="1770063" y="3403600"/>
          <p14:tracePt t="48447" x="1893888" y="3416300"/>
          <p14:tracePt t="48464" x="2011363" y="3422650"/>
          <p14:tracePt t="48481" x="2162175" y="3422650"/>
          <p14:tracePt t="48497" x="2319338" y="3422650"/>
          <p14:tracePt t="48514" x="2489200" y="3422650"/>
          <p14:tracePt t="48530" x="2684463" y="3422650"/>
          <p14:tracePt t="48547" x="2900363" y="3422650"/>
          <p14:tracePt t="48564" x="3095625" y="3429000"/>
          <p14:tracePt t="48581" x="3324225" y="3441700"/>
          <p14:tracePt t="48597" x="3644900" y="3468688"/>
          <p14:tracePt t="48614" x="3860800" y="3475038"/>
          <p14:tracePt t="48631" x="4062413" y="3481388"/>
          <p14:tracePt t="48647" x="4318000" y="3494088"/>
          <p14:tracePt t="48664" x="4519613" y="3494088"/>
          <p14:tracePt t="48680" x="4683125" y="3500438"/>
          <p14:tracePt t="48697" x="4865688" y="3500438"/>
          <p14:tracePt t="48714" x="5016500" y="3513138"/>
          <p14:tracePt t="48730" x="5153025" y="3513138"/>
          <p14:tracePt t="48747" x="5291138" y="3521075"/>
          <p14:tracePt t="48764" x="5421313" y="3521075"/>
          <p14:tracePt t="48781" x="5545138" y="3527425"/>
          <p14:tracePt t="48797" x="5727700" y="3527425"/>
          <p14:tracePt t="48814" x="5838825" y="3527425"/>
          <p14:tracePt t="48830" x="5969000" y="3527425"/>
          <p14:tracePt t="48847" x="6073775" y="3527425"/>
          <p14:tracePt t="48864" x="6184900" y="3527425"/>
          <p14:tracePt t="48880" x="6296025" y="3527425"/>
          <p14:tracePt t="48897" x="6400800" y="3527425"/>
          <p14:tracePt t="48914" x="6484938" y="3527425"/>
          <p14:tracePt t="48930" x="6583363" y="3527425"/>
          <p14:tracePt t="48947" x="6675438" y="3527425"/>
          <p14:tracePt t="48964" x="6765925" y="3527425"/>
          <p14:tracePt t="48980" x="6838950" y="3527425"/>
          <p14:tracePt t="48997" x="6883400" y="3527425"/>
          <p14:tracePt t="49014" x="6891338" y="3527425"/>
          <p14:tracePt t="49766" x="6883400" y="3527425"/>
          <p14:tracePt t="49798" x="6877050" y="3527425"/>
          <p14:tracePt t="49816" x="6870700" y="3533775"/>
          <p14:tracePt t="49838" x="6864350" y="3533775"/>
          <p14:tracePt t="49858" x="6858000" y="3533775"/>
          <p14:tracePt t="49866" x="6858000" y="3540125"/>
          <p14:tracePt t="49880" x="6851650" y="3540125"/>
          <p14:tracePt t="49958" x="6845300" y="3540125"/>
          <p14:tracePt t="49966" x="6838950" y="3540125"/>
          <p14:tracePt t="49966" x="6832600" y="3546475"/>
          <p14:tracePt t="49980" x="6792913" y="3552825"/>
          <p14:tracePt t="49997" x="6707188" y="3559175"/>
          <p14:tracePt t="50014" x="6492875" y="3565525"/>
          <p14:tracePt t="50030" x="6323013" y="3573463"/>
          <p14:tracePt t="50047" x="6153150" y="3573463"/>
          <p14:tracePt t="50063" x="5989638" y="3573463"/>
          <p14:tracePt t="50080" x="5807075" y="3573463"/>
          <p14:tracePt t="50097" x="5603875" y="3573463"/>
          <p14:tracePt t="50113" x="5297488" y="3573463"/>
          <p14:tracePt t="50130" x="4937125" y="3559175"/>
          <p14:tracePt t="50147" x="4597400" y="3546475"/>
          <p14:tracePt t="50163" x="4303713" y="3540125"/>
          <p14:tracePt t="50180" x="3997325" y="3527425"/>
          <p14:tracePt t="50197" x="3794125" y="3521075"/>
          <p14:tracePt t="50213" x="3513138" y="3500438"/>
          <p14:tracePt t="50230" x="3370263" y="3487738"/>
          <p14:tracePt t="50247" x="3252788" y="3468688"/>
          <p14:tracePt t="50263" x="3154363" y="3468688"/>
          <p14:tracePt t="50280" x="3070225" y="3468688"/>
          <p14:tracePt t="50297" x="2978150" y="3468688"/>
          <p14:tracePt t="50313" x="2900363" y="3468688"/>
          <p14:tracePt t="50330" x="2814638" y="3468688"/>
          <p14:tracePt t="50346" x="2717800" y="3462338"/>
          <p14:tracePt t="50363" x="2592388" y="3462338"/>
          <p14:tracePt t="50380" x="2489200" y="3454400"/>
          <p14:tracePt t="50396" x="2409825" y="3454400"/>
          <p14:tracePt t="50413" x="2351088" y="3454400"/>
          <p14:tracePt t="50574" x="2344738" y="3454400"/>
          <p14:tracePt t="50582" x="2325688" y="3448050"/>
          <p14:tracePt t="50597" x="2311400" y="3441700"/>
          <p14:tracePt t="50597" x="2279650" y="3429000"/>
          <p14:tracePt t="50613" x="2181225" y="3403600"/>
          <p14:tracePt t="50630" x="2116138" y="3376613"/>
          <p14:tracePt t="50646" x="2076450" y="3363913"/>
          <p14:tracePt t="50663" x="2063750" y="3363913"/>
          <p14:tracePt t="50742" x="2057400" y="3363913"/>
          <p14:tracePt t="50750" x="2051050" y="3363913"/>
          <p14:tracePt t="50753" x="2044700" y="3363913"/>
          <p14:tracePt t="50902" x="2057400" y="3363913"/>
          <p14:tracePt t="50910" x="2082800" y="3363913"/>
          <p14:tracePt t="50910" x="2109788" y="3363913"/>
          <p14:tracePt t="50918" x="2149475" y="3363913"/>
          <p14:tracePt t="50930" x="2239963" y="3370263"/>
          <p14:tracePt t="50946" x="2363788" y="3370263"/>
          <p14:tracePt t="50963" x="2489200" y="3376613"/>
          <p14:tracePt t="50979" x="2665413" y="3376613"/>
          <p14:tracePt t="50996" x="2835275" y="3376613"/>
          <p14:tracePt t="51013" x="3128963" y="3382963"/>
          <p14:tracePt t="51030" x="3441700" y="3389313"/>
          <p14:tracePt t="51046" x="3697288" y="3403600"/>
          <p14:tracePt t="51063" x="3886200" y="3409950"/>
          <p14:tracePt t="51080" x="4075113" y="3429000"/>
          <p14:tracePt t="51096" x="4219575" y="3481388"/>
          <p14:tracePt t="51113" x="4330700" y="3527425"/>
          <p14:tracePt t="51129" x="4408488" y="3579813"/>
          <p14:tracePt t="51146" x="4467225" y="3638550"/>
          <p14:tracePt t="51163" x="4519613" y="3683000"/>
          <p14:tracePt t="51179" x="4572000" y="3735388"/>
          <p14:tracePt t="51196" x="4624388" y="3762375"/>
          <p14:tracePt t="51213" x="4708525" y="3787775"/>
          <p14:tracePt t="51213" x="4760913" y="3814763"/>
          <p14:tracePt t="51230" x="4899025" y="3846513"/>
          <p14:tracePt t="51246" x="5029200" y="3867150"/>
          <p14:tracePt t="51263" x="5186363" y="3873500"/>
          <p14:tracePt t="51279" x="5316538" y="3873500"/>
          <p14:tracePt t="51296" x="5421313" y="3873500"/>
          <p14:tracePt t="51313" x="5505450" y="3873500"/>
          <p14:tracePt t="51329" x="5578475" y="3873500"/>
          <p14:tracePt t="51346" x="5643563" y="3873500"/>
          <p14:tracePt t="51363" x="5721350" y="3873500"/>
          <p14:tracePt t="51379" x="5826125" y="3873500"/>
          <p14:tracePt t="51396" x="5924550" y="3873500"/>
          <p14:tracePt t="51413" x="6027738" y="3873500"/>
          <p14:tracePt t="51429" x="6153150" y="3873500"/>
          <p14:tracePt t="51446" x="6218238" y="3867150"/>
          <p14:tracePt t="51463" x="6237288" y="3852863"/>
          <p14:tracePt t="51479" x="6276975" y="3821113"/>
          <p14:tracePt t="51496" x="6308725" y="3802063"/>
          <p14:tracePt t="51513" x="6323013" y="3775075"/>
          <p14:tracePt t="51529" x="6329363" y="3741738"/>
          <p14:tracePt t="51546" x="6329363" y="3709988"/>
          <p14:tracePt t="51563" x="6323013" y="3670300"/>
          <p14:tracePt t="51579" x="6316663" y="3624263"/>
          <p14:tracePt t="51596" x="6296025" y="3565525"/>
          <p14:tracePt t="51613" x="6283325" y="3527425"/>
          <p14:tracePt t="51629" x="6264275" y="3462338"/>
          <p14:tracePt t="51646" x="6224588" y="3422650"/>
          <p14:tracePt t="51663" x="6172200" y="3403600"/>
          <p14:tracePt t="51679" x="6113463" y="3395663"/>
          <p14:tracePt t="51696" x="6021388" y="3395663"/>
          <p14:tracePt t="51713" x="5918200" y="3395663"/>
          <p14:tracePt t="51729" x="5819775" y="3395663"/>
          <p14:tracePt t="51746" x="5727700" y="3395663"/>
          <p14:tracePt t="51762" x="5656263" y="3395663"/>
          <p14:tracePt t="51779" x="5603875" y="3395663"/>
          <p14:tracePt t="51796" x="5545138" y="3422650"/>
          <p14:tracePt t="51813" x="5492750" y="3454400"/>
          <p14:tracePt t="51829" x="5440363" y="3500438"/>
          <p14:tracePt t="51846" x="5421313" y="3527425"/>
          <p14:tracePt t="51862" x="5421313" y="3552825"/>
          <p14:tracePt t="51879" x="5414963" y="3579813"/>
          <p14:tracePt t="51896" x="5414963" y="3611563"/>
          <p14:tracePt t="51913" x="5434013" y="3638550"/>
          <p14:tracePt t="51929" x="5486400" y="3690938"/>
          <p14:tracePt t="51946" x="5545138" y="3729038"/>
          <p14:tracePt t="51962" x="5630863" y="3762375"/>
          <p14:tracePt t="51979" x="5715000" y="3794125"/>
          <p14:tracePt t="51996" x="5780088" y="3808413"/>
          <p14:tracePt t="52013" x="5819775" y="3808413"/>
          <p14:tracePt t="52062" x="5826125" y="3808413"/>
          <p14:tracePt t="52077" x="5832475" y="3802063"/>
          <p14:tracePt t="52086" x="5838825" y="3802063"/>
          <p14:tracePt t="52102" x="5845175" y="3802063"/>
          <p14:tracePt t="53454" x="5838825" y="3802063"/>
          <p14:tracePt t="53463" x="5832475" y="3794125"/>
          <p14:tracePt t="53470" x="5813425" y="3781425"/>
          <p14:tracePt t="53480" x="5773738" y="3756025"/>
          <p14:tracePt t="53486" x="5695950" y="3703638"/>
          <p14:tracePt t="53497" x="5578475" y="3638550"/>
          <p14:tracePt t="53514" x="5434013" y="3552825"/>
          <p14:tracePt t="53530" x="5276850" y="3454400"/>
          <p14:tracePt t="53547" x="5100638" y="3370263"/>
          <p14:tracePt t="53563" x="4957763" y="3324225"/>
          <p14:tracePt t="53580" x="4806950" y="3278188"/>
          <p14:tracePt t="53597" x="4664075" y="3233738"/>
          <p14:tracePt t="53613" x="4538663" y="3206750"/>
          <p14:tracePt t="53630" x="4324350" y="3181350"/>
          <p14:tracePt t="53647" x="4219575" y="3181350"/>
          <p14:tracePt t="53663" x="4114800" y="3175000"/>
          <p14:tracePt t="53680" x="4010025" y="3167063"/>
          <p14:tracePt t="53697" x="3919538" y="3154363"/>
          <p14:tracePt t="53713" x="3840163" y="3148013"/>
          <p14:tracePt t="53730" x="3749675" y="3135313"/>
          <p14:tracePt t="53747" x="3697288" y="3135313"/>
          <p14:tracePt t="53763" x="3670300" y="3128963"/>
          <p14:tracePt t="53870" x="3663950" y="3128963"/>
          <p14:tracePt t="53878" x="3657600" y="3128963"/>
          <p14:tracePt t="53886" x="3651250" y="3128963"/>
          <p14:tracePt t="53902" x="3638550" y="3128963"/>
          <p14:tracePt t="53922" x="3624263" y="3128963"/>
          <p14:tracePt t="53922" x="3611563" y="3128963"/>
          <p14:tracePt t="53930" x="3579813" y="3128963"/>
          <p14:tracePt t="53946" x="3546475" y="3128963"/>
          <p14:tracePt t="53963" x="3540125" y="3128963"/>
          <p14:tracePt t="54038" x="3540125" y="3116263"/>
          <p14:tracePt t="54046" x="3540125" y="3095625"/>
          <p14:tracePt t="54063" x="3540125" y="3082925"/>
          <p14:tracePt t="54064" x="3540125" y="3063875"/>
          <p14:tracePt t="54262" x="3546475" y="3055938"/>
          <p14:tracePt t="54272" x="3573463" y="3043238"/>
          <p14:tracePt t="54278" x="3579813" y="3036888"/>
          <p14:tracePt t="54296" x="3605213" y="3017838"/>
          <p14:tracePt t="54296" x="3632200" y="3005138"/>
          <p14:tracePt t="54313" x="3644900" y="2990850"/>
          <p14:tracePt t="54414" x="3651250" y="2990850"/>
          <p14:tracePt t="54462" x="3657600" y="2990850"/>
          <p14:tracePt t="54470" x="3670300" y="2997200"/>
          <p14:tracePt t="54478" x="3690938" y="2997200"/>
          <p14:tracePt t="54483" x="3735388" y="3005138"/>
          <p14:tracePt t="54496" x="3768725" y="3005138"/>
          <p14:tracePt t="54512" x="3787775" y="3005138"/>
          <p14:tracePt t="54529" x="3808413" y="3005138"/>
          <p14:tracePt t="54606" x="3814763" y="3005138"/>
          <p14:tracePt t="54614" x="3846513" y="3011488"/>
          <p14:tracePt t="54630" x="3867150" y="3017838"/>
          <p14:tracePt t="54631" x="3886200" y="3024188"/>
          <p14:tracePt t="54646" x="3970338" y="3043238"/>
          <p14:tracePt t="54662" x="4037013" y="3049588"/>
          <p14:tracePt t="54679" x="4081463" y="3055938"/>
          <p14:tracePt t="54696" x="4102100" y="3055938"/>
          <p14:tracePt t="54790" x="4108450" y="3055938"/>
          <p14:tracePt t="54798" x="4114800" y="3055938"/>
          <p14:tracePt t="54806" x="4127500" y="3049588"/>
          <p14:tracePt t="54813" x="4160838" y="3049588"/>
          <p14:tracePt t="54829" x="4192588" y="3049588"/>
          <p14:tracePt t="54846" x="4244975" y="3049588"/>
          <p14:tracePt t="54862" x="4265613" y="3049588"/>
          <p14:tracePt t="54879" x="4271963" y="3049588"/>
          <p14:tracePt t="55022" x="4271963" y="3043238"/>
          <p14:tracePt t="55694" x="4278313" y="3043238"/>
          <p14:tracePt t="55702" x="4291013" y="3043238"/>
          <p14:tracePt t="55712" x="4310063" y="3043238"/>
          <p14:tracePt t="55712" x="4343400" y="3049588"/>
          <p14:tracePt t="55729" x="4368800" y="3049588"/>
          <p14:tracePt t="55745" x="4395788" y="3049588"/>
          <p14:tracePt t="55782" x="4402138" y="3049588"/>
          <p14:tracePt t="55801" x="4414838" y="3049588"/>
          <p14:tracePt t="55814" x="4414838" y="3043238"/>
          <p14:tracePt t="55822" x="4414838" y="3036888"/>
          <p14:tracePt t="55830" x="4421188" y="3024188"/>
          <p14:tracePt t="55845" x="4427538" y="3011488"/>
          <p14:tracePt t="55862" x="4435475" y="2984500"/>
          <p14:tracePt t="55879" x="4441825" y="2978150"/>
          <p14:tracePt t="56806" x="4441825" y="2984500"/>
          <p14:tracePt t="56822" x="4435475" y="2990850"/>
          <p14:tracePt t="56830" x="4435475" y="2997200"/>
          <p14:tracePt t="56838" x="4427538" y="3005138"/>
          <p14:tracePt t="56846" x="4421188" y="3024188"/>
          <p14:tracePt t="56862" x="4395788" y="3055938"/>
          <p14:tracePt t="56879" x="4376738" y="3076575"/>
          <p14:tracePt t="56895" x="4343400" y="3101975"/>
          <p14:tracePt t="56911" x="4278313" y="3148013"/>
          <p14:tracePt t="56928" x="4192588" y="3194050"/>
          <p14:tracePt t="56945" x="4068763" y="3225800"/>
          <p14:tracePt t="56962" x="3898900" y="3265488"/>
          <p14:tracePt t="56978" x="3722688" y="3292475"/>
          <p14:tracePt t="56995" x="3565525" y="3330575"/>
          <p14:tracePt t="57012" x="3403600" y="3336925"/>
          <p14:tracePt t="57028" x="3246438" y="3344863"/>
          <p14:tracePt t="57045" x="3101975" y="3351213"/>
          <p14:tracePt t="57062" x="2984500" y="3351213"/>
          <p14:tracePt t="57078" x="2789238" y="3351213"/>
          <p14:tracePt t="57095" x="2651125" y="3351213"/>
          <p14:tracePt t="57111" x="2520950" y="3351213"/>
          <p14:tracePt t="57128" x="2403475" y="3351213"/>
          <p14:tracePt t="57145" x="2305050" y="3351213"/>
          <p14:tracePt t="57161" x="2239963" y="3344863"/>
          <p14:tracePt t="57178" x="2220913" y="3344863"/>
          <p14:tracePt t="57854" x="2227263" y="3344863"/>
          <p14:tracePt t="57862" x="2252663" y="3344863"/>
          <p14:tracePt t="57870" x="2311400" y="3357563"/>
          <p14:tracePt t="57878" x="2533650" y="3376613"/>
          <p14:tracePt t="57895" x="2703513" y="3382963"/>
          <p14:tracePt t="57911" x="2860675" y="3395663"/>
          <p14:tracePt t="57928" x="2984500" y="3403600"/>
          <p14:tracePt t="57944" x="3101975" y="3409950"/>
          <p14:tracePt t="57961" x="3194050" y="3409950"/>
          <p14:tracePt t="57978" x="3292475" y="3416300"/>
          <p14:tracePt t="57994" x="3403600" y="3422650"/>
          <p14:tracePt t="58012" x="3468688" y="3422650"/>
          <p14:tracePt t="58029" x="3487738" y="3422650"/>
          <p14:tracePt t="58086" x="3481388" y="3422650"/>
          <p14:tracePt t="58094" x="3462338" y="3422650"/>
          <p14:tracePt t="58102" x="3435350" y="3422650"/>
          <p14:tracePt t="58110" x="3382963" y="3409950"/>
          <p14:tracePt t="58113" x="3278188" y="3395663"/>
          <p14:tracePt t="58128" x="3148013" y="3382963"/>
          <p14:tracePt t="58144" x="3049588" y="3382963"/>
          <p14:tracePt t="58161" x="2990850" y="3382963"/>
          <p14:tracePt t="58230" x="2997200" y="3382963"/>
          <p14:tracePt t="58238" x="3024188" y="3382963"/>
          <p14:tracePt t="58246" x="3070225" y="3382963"/>
          <p14:tracePt t="58247" x="3122613" y="3395663"/>
          <p14:tracePt t="58261" x="3246438" y="3409950"/>
          <p14:tracePt t="58278" x="3487738" y="3422650"/>
          <p14:tracePt t="58294" x="3624263" y="3441700"/>
          <p14:tracePt t="58311" x="3663950" y="3441700"/>
          <p14:tracePt t="59006" x="3657600" y="3441700"/>
          <p14:tracePt t="59014" x="3651250" y="3441700"/>
          <p14:tracePt t="59022" x="3638550" y="3441700"/>
          <p14:tracePt t="59030" x="3605213" y="3441700"/>
          <p14:tracePt t="59044" x="3573463" y="3441700"/>
          <p14:tracePt t="59061" x="3540125" y="3441700"/>
          <p14:tracePt t="59077" x="3533775" y="3441700"/>
          <p14:tracePt t="59174" x="3546475" y="3441700"/>
          <p14:tracePt t="59182" x="3586163" y="3448050"/>
          <p14:tracePt t="59190" x="3638550" y="3448050"/>
          <p14:tracePt t="59198" x="3729038" y="3468688"/>
          <p14:tracePt t="59211" x="3821113" y="3481388"/>
          <p14:tracePt t="59227" x="3919538" y="3487738"/>
          <p14:tracePt t="59244" x="3984625" y="3494088"/>
          <p14:tracePt t="59261" x="3997325" y="3500438"/>
          <p14:tracePt t="59358" x="4010025" y="3500438"/>
          <p14:tracePt t="59366" x="4030663" y="3500438"/>
          <p14:tracePt t="59367" x="4062413" y="3500438"/>
          <p14:tracePt t="59377" x="4154488" y="3506788"/>
          <p14:tracePt t="59394" x="4271963" y="3506788"/>
          <p14:tracePt t="59411" x="4402138" y="3506788"/>
          <p14:tracePt t="59427" x="4559300" y="3513138"/>
          <p14:tracePt t="59444" x="4695825" y="3513138"/>
          <p14:tracePt t="59460" x="4833938" y="3513138"/>
          <p14:tracePt t="59477" x="4957763" y="3513138"/>
          <p14:tracePt t="59494" x="5068888" y="3513138"/>
          <p14:tracePt t="59511" x="5068888" y="3506788"/>
          <p14:tracePt t="59566" x="5062538" y="3506788"/>
          <p14:tracePt t="59574" x="5048250" y="3506788"/>
          <p14:tracePt t="59582" x="5016500" y="3500438"/>
          <p14:tracePt t="59590" x="4970463" y="3494088"/>
          <p14:tracePt t="59598" x="4872038" y="3468688"/>
          <p14:tracePt t="59610" x="4735513" y="3441700"/>
          <p14:tracePt t="59627" x="4565650" y="3389313"/>
          <p14:tracePt t="59644" x="4506913" y="3363913"/>
          <p14:tracePt t="59660" x="4494213" y="3357563"/>
          <p14:tracePt t="59950" x="4513263" y="3357563"/>
          <p14:tracePt t="59958" x="4525963" y="3363913"/>
          <p14:tracePt t="59962" x="4565650" y="3370263"/>
          <p14:tracePt t="59978" x="4624388" y="3376613"/>
          <p14:tracePt t="59994" x="4689475" y="3395663"/>
          <p14:tracePt t="60011" x="4722813" y="3403600"/>
          <p14:tracePt t="60027" x="4767263" y="3409950"/>
          <p14:tracePt t="60044" x="4819650" y="3409950"/>
          <p14:tracePt t="60060" x="4899025" y="3409950"/>
          <p14:tracePt t="60077" x="5003800" y="3409950"/>
          <p14:tracePt t="60094" x="5180013" y="3409950"/>
          <p14:tracePt t="60110" x="5276850" y="3409950"/>
          <p14:tracePt t="60127" x="5368925" y="3395663"/>
          <p14:tracePt t="60143" x="5434013" y="3395663"/>
          <p14:tracePt t="60160" x="5486400" y="3389313"/>
          <p14:tracePt t="60177" x="5526088" y="3376613"/>
          <p14:tracePt t="60194" x="5538788" y="3376613"/>
          <p14:tracePt t="60210" x="5557838" y="3370263"/>
          <p14:tracePt t="60227" x="5564188" y="3363913"/>
          <p14:tracePt t="60244" x="5591175" y="3344863"/>
          <p14:tracePt t="60260" x="5616575" y="3324225"/>
          <p14:tracePt t="60277" x="5630863" y="3298825"/>
          <p14:tracePt t="60294" x="5643563" y="3259138"/>
          <p14:tracePt t="60310" x="5643563" y="3225800"/>
          <p14:tracePt t="60327" x="5637213" y="3206750"/>
          <p14:tracePt t="60343" x="5622925" y="3167063"/>
          <p14:tracePt t="60360" x="5597525" y="3128963"/>
          <p14:tracePt t="60377" x="5570538" y="3101975"/>
          <p14:tracePt t="60394" x="5499100" y="3063875"/>
          <p14:tracePt t="60410" x="5427663" y="3030538"/>
          <p14:tracePt t="60427" x="5362575" y="3011488"/>
          <p14:tracePt t="60444" x="5283200" y="2997200"/>
          <p14:tracePt t="60460" x="5205413" y="2984500"/>
          <p14:tracePt t="60477" x="5133975" y="2984500"/>
          <p14:tracePt t="60494" x="5035550" y="2984500"/>
          <p14:tracePt t="60510" x="4983163" y="2984500"/>
          <p14:tracePt t="60527" x="4918075" y="2984500"/>
          <p14:tracePt t="60544" x="4859338" y="2990850"/>
          <p14:tracePt t="60560" x="4800600" y="2990850"/>
          <p14:tracePt t="60577" x="4748213" y="2997200"/>
          <p14:tracePt t="60594" x="4695825" y="3005138"/>
          <p14:tracePt t="60610" x="4656138" y="3011488"/>
          <p14:tracePt t="60627" x="4630738" y="3024188"/>
          <p14:tracePt t="60643" x="4597400" y="3043238"/>
          <p14:tracePt t="60660" x="4565650" y="3070225"/>
          <p14:tracePt t="60677" x="4538663" y="3101975"/>
          <p14:tracePt t="60693" x="4506913" y="3148013"/>
          <p14:tracePt t="60710" x="4500563" y="3175000"/>
          <p14:tracePt t="60727" x="4500563" y="3194050"/>
          <p14:tracePt t="60743" x="4506913" y="3213100"/>
          <p14:tracePt t="60760" x="4532313" y="3246438"/>
          <p14:tracePt t="60777" x="4584700" y="3284538"/>
          <p14:tracePt t="60793" x="4643438" y="3317875"/>
          <p14:tracePt t="60810" x="4708525" y="3336925"/>
          <p14:tracePt t="60827" x="4767263" y="3344863"/>
          <p14:tracePt t="60843" x="4794250" y="3344863"/>
          <p14:tracePt t="60860" x="4800600" y="3344863"/>
          <p14:tracePt t="61374" x="4806950" y="3344863"/>
          <p14:tracePt t="61382" x="4840288" y="3344863"/>
          <p14:tracePt t="61393" x="4892675" y="3344863"/>
          <p14:tracePt t="61398" x="4995863" y="3357563"/>
          <p14:tracePt t="61410" x="5121275" y="3363913"/>
          <p14:tracePt t="61426" x="5232400" y="3363913"/>
          <p14:tracePt t="61443" x="5335588" y="3363913"/>
          <p14:tracePt t="61460" x="5381625" y="3357563"/>
          <p14:tracePt t="61476" x="5381625" y="3351213"/>
          <p14:tracePt t="61622" x="5394325" y="3351213"/>
          <p14:tracePt t="61630" x="5421313" y="3351213"/>
          <p14:tracePt t="61638" x="5499100" y="3351213"/>
          <p14:tracePt t="61660" x="5545138" y="3357563"/>
          <p14:tracePt t="61660" x="5630863" y="3357563"/>
          <p14:tracePt t="61677" x="5748338" y="3357563"/>
          <p14:tracePt t="61693" x="5826125" y="3357563"/>
          <p14:tracePt t="61693" x="5851525" y="3357563"/>
          <p14:tracePt t="61710" x="5897563" y="3357563"/>
          <p14:tracePt t="61727" x="5943600" y="3357563"/>
          <p14:tracePt t="61743" x="5983288" y="3357563"/>
          <p14:tracePt t="61760" x="6015038" y="3357563"/>
          <p14:tracePt t="61776" x="6054725" y="3357563"/>
          <p14:tracePt t="61793" x="6100763" y="3357563"/>
          <p14:tracePt t="61810" x="6172200" y="3357563"/>
          <p14:tracePt t="61826" x="6249988" y="3363913"/>
          <p14:tracePt t="61843" x="6323013" y="3363913"/>
          <p14:tracePt t="61860" x="6388100" y="3363913"/>
          <p14:tracePt t="61876" x="6459538" y="3363913"/>
          <p14:tracePt t="61893" x="6524625" y="3363913"/>
          <p14:tracePt t="61910" x="6616700" y="3363913"/>
          <p14:tracePt t="61926" x="6642100" y="3357563"/>
          <p14:tracePt t="61943" x="6669088" y="3351213"/>
          <p14:tracePt t="61960" x="6681788" y="3330575"/>
          <p14:tracePt t="61976" x="6694488" y="3311525"/>
          <p14:tracePt t="61993" x="6707188" y="3284538"/>
          <p14:tracePt t="62010" x="6721475" y="3265488"/>
          <p14:tracePt t="62026" x="6727825" y="3252788"/>
          <p14:tracePt t="62043" x="6727825" y="3225800"/>
          <p14:tracePt t="62059" x="6721475" y="3206750"/>
          <p14:tracePt t="62076" x="6707188" y="3181350"/>
          <p14:tracePt t="62093" x="6694488" y="3160713"/>
          <p14:tracePt t="62109" x="6681788" y="3148013"/>
          <p14:tracePt t="62126" x="6662738" y="3135313"/>
          <p14:tracePt t="62143" x="6629400" y="3122613"/>
          <p14:tracePt t="62159" x="6583363" y="3095625"/>
          <p14:tracePt t="62176" x="6505575" y="3070225"/>
          <p14:tracePt t="62193" x="6413500" y="3049588"/>
          <p14:tracePt t="62209" x="6342063" y="3036888"/>
          <p14:tracePt t="62226" x="6270625" y="3024188"/>
          <p14:tracePt t="62243" x="6218238" y="3017838"/>
          <p14:tracePt t="62259" x="6172200" y="3017838"/>
          <p14:tracePt t="62276" x="6132513" y="3017838"/>
          <p14:tracePt t="62293" x="6088063" y="3024188"/>
          <p14:tracePt t="62309" x="5976938" y="3043238"/>
          <p14:tracePt t="62326" x="5930900" y="3063875"/>
          <p14:tracePt t="62343" x="5884863" y="3076575"/>
          <p14:tracePt t="62359" x="5865813" y="3082925"/>
          <p14:tracePt t="62376" x="5838825" y="3108325"/>
          <p14:tracePt t="62393" x="5819775" y="3128963"/>
          <p14:tracePt t="62409" x="5792788" y="3154363"/>
          <p14:tracePt t="62426" x="5780088" y="3175000"/>
          <p14:tracePt t="62443" x="5761038" y="3200400"/>
          <p14:tracePt t="62459" x="5754688" y="3219450"/>
          <p14:tracePt t="62476" x="5754688" y="3233738"/>
          <p14:tracePt t="62493" x="5754688" y="3259138"/>
          <p14:tracePt t="62509" x="5767388" y="3298825"/>
          <p14:tracePt t="62526" x="5786438" y="3336925"/>
          <p14:tracePt t="62543" x="5826125" y="3376613"/>
          <p14:tracePt t="62559" x="5851525" y="3395663"/>
          <p14:tracePt t="62576" x="5891213" y="3429000"/>
          <p14:tracePt t="62593" x="5937250" y="3435350"/>
          <p14:tracePt t="62609" x="5983288" y="3448050"/>
          <p14:tracePt t="62626" x="6002338" y="3448050"/>
          <p14:tracePt t="62643" x="6015038" y="3448050"/>
          <p14:tracePt t="62659" x="6021388" y="3448050"/>
          <p14:tracePt t="63894" x="6015038" y="3448050"/>
          <p14:tracePt t="63902" x="6008688" y="3448050"/>
          <p14:tracePt t="63916" x="6002338" y="3448050"/>
          <p14:tracePt t="63918" x="5995988" y="3448050"/>
          <p14:tracePt t="63925" x="5989638" y="3448050"/>
          <p14:tracePt t="64126" x="5983288" y="3448050"/>
          <p14:tracePt t="64134" x="5962650" y="3448050"/>
          <p14:tracePt t="64150" x="5903913" y="3448050"/>
          <p14:tracePt t="64152" x="5872163" y="3448050"/>
          <p14:tracePt t="64159" x="5786438" y="3448050"/>
          <p14:tracePt t="64175" x="5681663" y="3448050"/>
          <p14:tracePt t="64192" x="5597525" y="3448050"/>
          <p14:tracePt t="64209" x="5551488" y="3448050"/>
          <p14:tracePt t="64225" x="5519738" y="3448050"/>
          <p14:tracePt t="64242" x="5499100" y="3448050"/>
          <p14:tracePt t="64259" x="5492750" y="3448050"/>
          <p14:tracePt t="64430" x="5486400" y="3448050"/>
          <p14:tracePt t="64438" x="5480050" y="3448050"/>
          <p14:tracePt t="64446" x="5467350" y="3448050"/>
          <p14:tracePt t="64450" x="5453063" y="3448050"/>
          <p14:tracePt t="64458" x="5414963" y="3441700"/>
          <p14:tracePt t="64475" x="5341938" y="3441700"/>
          <p14:tracePt t="64492" x="5276850" y="3441700"/>
          <p14:tracePt t="64509" x="5238750" y="3441700"/>
          <p14:tracePt t="64525" x="5224463" y="3441700"/>
          <p14:tracePt t="64630" x="5211763" y="3441700"/>
          <p14:tracePt t="64638" x="5186363" y="3441700"/>
          <p14:tracePt t="64646" x="5165725" y="3441700"/>
          <p14:tracePt t="64651" x="5133975" y="3441700"/>
          <p14:tracePt t="64659" x="5062538" y="3441700"/>
          <p14:tracePt t="64675" x="5010150" y="3441700"/>
          <p14:tracePt t="64692" x="4951413" y="3441700"/>
          <p14:tracePt t="64708" x="4918075" y="3441700"/>
          <p14:tracePt t="64725" x="4892675" y="3441700"/>
          <p14:tracePt t="64742" x="4852988" y="3435350"/>
          <p14:tracePt t="64758" x="4806950" y="3435350"/>
          <p14:tracePt t="64775" x="4741863" y="3435350"/>
          <p14:tracePt t="64792" x="4695825" y="3435350"/>
          <p14:tracePt t="64808" x="4656138" y="3435350"/>
          <p14:tracePt t="64825" x="4624388" y="3435350"/>
          <p14:tracePt t="64842" x="4618038" y="3435350"/>
          <p14:tracePt t="65366" x="4611688" y="3435350"/>
          <p14:tracePt t="65374" x="4584700" y="3429000"/>
          <p14:tracePt t="65382" x="4546600" y="3422650"/>
          <p14:tracePt t="65390" x="4500563" y="3409950"/>
          <p14:tracePt t="65398" x="4368800" y="3389313"/>
          <p14:tracePt t="65408" x="4186238" y="3370263"/>
          <p14:tracePt t="65425" x="4030663" y="3363913"/>
          <p14:tracePt t="65441" x="3905250" y="3351213"/>
          <p14:tracePt t="65458" x="3808413" y="3351213"/>
          <p14:tracePt t="65475" x="3722688" y="3351213"/>
          <p14:tracePt t="65491" x="3644900" y="3351213"/>
          <p14:tracePt t="65508" x="3546475" y="3351213"/>
          <p14:tracePt t="65525" x="3422650" y="3351213"/>
          <p14:tracePt t="65541" x="3194050" y="3351213"/>
          <p14:tracePt t="65558" x="3049588" y="3351213"/>
          <p14:tracePt t="65575" x="2938463" y="3351213"/>
          <p14:tracePt t="65591" x="2841625" y="3351213"/>
          <p14:tracePt t="65608" x="2717800" y="3344863"/>
          <p14:tracePt t="65625" x="2586038" y="3344863"/>
          <p14:tracePt t="65641" x="2443163" y="3344863"/>
          <p14:tracePt t="65658" x="2305050" y="3344863"/>
          <p14:tracePt t="65675" x="2155825" y="3344863"/>
          <p14:tracePt t="65692" x="2024063" y="3344863"/>
          <p14:tracePt t="65708" x="1893888" y="3351213"/>
          <p14:tracePt t="65725" x="1770063" y="3351213"/>
          <p14:tracePt t="65741" x="1566863" y="3351213"/>
          <p14:tracePt t="65758" x="1423988" y="3351213"/>
          <p14:tracePt t="65775" x="1293813" y="3351213"/>
          <p14:tracePt t="65791" x="1189038" y="3351213"/>
          <p14:tracePt t="65808" x="1103313" y="3357563"/>
          <p14:tracePt t="65825" x="1025525" y="3357563"/>
          <p14:tracePt t="65841" x="954088" y="3357563"/>
          <p14:tracePt t="65858" x="881063" y="3357563"/>
          <p14:tracePt t="65875" x="803275" y="3357563"/>
          <p14:tracePt t="65891" x="725488" y="3357563"/>
          <p14:tracePt t="65908" x="660400" y="3357563"/>
          <p14:tracePt t="65925" x="614363" y="3357563"/>
          <p14:tracePt t="65941" x="581025" y="3357563"/>
          <p14:tracePt t="65958" x="568325" y="3357563"/>
          <p14:tracePt t="65975" x="555625" y="3357563"/>
          <p14:tracePt t="65991" x="549275" y="3357563"/>
          <p14:tracePt t="66009" x="541338" y="3357563"/>
          <p14:tracePt t="66025" x="534988" y="3357563"/>
          <p14:tracePt t="66110" x="555625" y="3351213"/>
          <p14:tracePt t="66118" x="581025" y="3351213"/>
          <p14:tracePt t="66126" x="614363" y="3351213"/>
          <p14:tracePt t="66132" x="652463" y="3351213"/>
          <p14:tracePt t="66141" x="784225" y="3351213"/>
          <p14:tracePt t="66158" x="862013" y="3351213"/>
          <p14:tracePt t="66174" x="908050" y="3351213"/>
          <p14:tracePt t="66191" x="933450" y="3351213"/>
          <p14:tracePt t="66286" x="927100" y="3351213"/>
          <p14:tracePt t="66294" x="895350" y="3351213"/>
          <p14:tracePt t="66310" x="874713" y="3357563"/>
          <p14:tracePt t="66324" x="836613" y="3357563"/>
          <p14:tracePt t="66326" x="777875" y="3357563"/>
          <p14:tracePt t="66341" x="698500" y="3357563"/>
          <p14:tracePt t="66358" x="685800" y="3357563"/>
          <p14:tracePt t="66446" x="692150" y="3357563"/>
          <p14:tracePt t="66454" x="704850" y="3357563"/>
          <p14:tracePt t="66454" x="731838" y="3357563"/>
          <p14:tracePt t="66470" x="769938" y="3357563"/>
          <p14:tracePt t="66478" x="815975" y="3357563"/>
          <p14:tracePt t="66491" x="855663" y="3357563"/>
          <p14:tracePt t="66494" x="960438" y="3357563"/>
          <p14:tracePt t="66508" x="998538" y="3363913"/>
          <p14:tracePt t="66525" x="1006475" y="3363913"/>
          <p14:tracePt t="66950" x="1031875" y="3370263"/>
          <p14:tracePt t="66958" x="1050925" y="3370263"/>
          <p14:tracePt t="66958" x="1096963" y="3370263"/>
          <p14:tracePt t="66975" x="1149350" y="3370263"/>
          <p14:tracePt t="66991" x="1189038" y="3370263"/>
          <p14:tracePt t="67008" x="1201738" y="3370263"/>
          <p14:tracePt t="67086" x="1220788" y="3370263"/>
          <p14:tracePt t="67094" x="1254125" y="3370263"/>
          <p14:tracePt t="67102" x="1287463" y="3370263"/>
          <p14:tracePt t="67110" x="1331913" y="3370263"/>
          <p14:tracePt t="67118" x="1365250" y="3370263"/>
          <p14:tracePt t="67124" x="1436688" y="3370263"/>
          <p14:tracePt t="67141" x="1495425" y="3376613"/>
          <p14:tracePt t="67157" x="1554163" y="3376613"/>
          <p14:tracePt t="67174" x="1593850" y="3376613"/>
          <p14:tracePt t="67191" x="1665288" y="3376613"/>
          <p14:tracePt t="67207" x="1763713" y="3376613"/>
          <p14:tracePt t="67224" x="1862138" y="3376613"/>
          <p14:tracePt t="67241" x="1939925" y="3376613"/>
          <p14:tracePt t="67257" x="1992313" y="3376613"/>
          <p14:tracePt t="67274" x="2038350" y="3376613"/>
          <p14:tracePt t="67291" x="2097088" y="3376613"/>
          <p14:tracePt t="67307" x="2181225" y="3382963"/>
          <p14:tracePt t="67324" x="2286000" y="3382963"/>
          <p14:tracePt t="67341" x="2409825" y="3382963"/>
          <p14:tracePt t="67357" x="2540000" y="3382963"/>
          <p14:tracePt t="67374" x="2606675" y="3389313"/>
          <p14:tracePt t="67391" x="2659063" y="3389313"/>
          <p14:tracePt t="67407" x="2730500" y="3389313"/>
          <p14:tracePt t="67424" x="2814638" y="3395663"/>
          <p14:tracePt t="67441" x="2932113" y="3395663"/>
          <p14:tracePt t="67457" x="3036888" y="3395663"/>
          <p14:tracePt t="67474" x="3141663" y="3403600"/>
          <p14:tracePt t="67491" x="3233738" y="3403600"/>
          <p14:tracePt t="67507" x="3317875" y="3403600"/>
          <p14:tracePt t="67524" x="3389313" y="3403600"/>
          <p14:tracePt t="67541" x="3475038" y="3403600"/>
          <p14:tracePt t="67557" x="3573463" y="3403600"/>
          <p14:tracePt t="67574" x="3624263" y="3403600"/>
          <p14:tracePt t="67591" x="3663950" y="3395663"/>
          <p14:tracePt t="67607" x="3697288" y="3376613"/>
          <p14:tracePt t="67624" x="3722688" y="3357563"/>
          <p14:tracePt t="67641" x="3741738" y="3317875"/>
          <p14:tracePt t="67658" x="3768725" y="3292475"/>
          <p14:tracePt t="67674" x="3768725" y="3265488"/>
          <p14:tracePt t="67691" x="3775075" y="3246438"/>
          <p14:tracePt t="67708" x="3775075" y="3225800"/>
          <p14:tracePt t="67724" x="3775075" y="3213100"/>
          <p14:tracePt t="67741" x="3775075" y="3194050"/>
          <p14:tracePt t="67757" x="3775075" y="3160713"/>
          <p14:tracePt t="67774" x="3775075" y="3128963"/>
          <p14:tracePt t="67791" x="3741738" y="3095625"/>
          <p14:tracePt t="67807" x="3697288" y="3063875"/>
          <p14:tracePt t="67824" x="3651250" y="3043238"/>
          <p14:tracePt t="67841" x="3586163" y="3024188"/>
          <p14:tracePt t="67857" x="3487738" y="3011488"/>
          <p14:tracePt t="67874" x="3403600" y="3011488"/>
          <p14:tracePt t="67891" x="3298825" y="3005138"/>
          <p14:tracePt t="67907" x="3181350" y="3005138"/>
          <p14:tracePt t="67924" x="3095625" y="3005138"/>
          <p14:tracePt t="67941" x="2984500" y="3005138"/>
          <p14:tracePt t="67957" x="2835275" y="3017838"/>
          <p14:tracePt t="67974" x="2743200" y="3017838"/>
          <p14:tracePt t="67991" x="2665413" y="3017838"/>
          <p14:tracePt t="68007" x="2579688" y="3017838"/>
          <p14:tracePt t="68024" x="2514600" y="3017838"/>
          <p14:tracePt t="68041" x="2430463" y="3017838"/>
          <p14:tracePt t="68057" x="2338388" y="3017838"/>
          <p14:tracePt t="68074" x="2246313" y="3017838"/>
          <p14:tracePt t="68090" x="2168525" y="3017838"/>
          <p14:tracePt t="68107" x="2090738" y="3024188"/>
          <p14:tracePt t="68124" x="2011363" y="3024188"/>
          <p14:tracePt t="68140" x="1927225" y="3024188"/>
          <p14:tracePt t="68157" x="1828800" y="3024188"/>
          <p14:tracePt t="68174" x="1770063" y="3024188"/>
          <p14:tracePt t="68190" x="1704975" y="3030538"/>
          <p14:tracePt t="68207" x="1633538" y="3030538"/>
          <p14:tracePt t="68224" x="1560513" y="3030538"/>
          <p14:tracePt t="68240" x="1501775" y="3036888"/>
          <p14:tracePt t="68257" x="1455738" y="3049588"/>
          <p14:tracePt t="68274" x="1411288" y="3049588"/>
          <p14:tracePt t="68290" x="1397000" y="3049588"/>
          <p14:tracePt t="68307" x="1371600" y="3063875"/>
          <p14:tracePt t="68324" x="1352550" y="3070225"/>
          <p14:tracePt t="68340" x="1319213" y="3082925"/>
          <p14:tracePt t="68357" x="1279525" y="3095625"/>
          <p14:tracePt t="68374" x="1260475" y="3101975"/>
          <p14:tracePt t="68390" x="1254125" y="3116263"/>
          <p14:tracePt t="68407" x="1241425" y="3122613"/>
          <p14:tracePt t="68424" x="1235075" y="3128963"/>
          <p14:tracePt t="68440" x="1235075" y="3141663"/>
          <p14:tracePt t="68457" x="1227138" y="3148013"/>
          <p14:tracePt t="68474" x="1220788" y="3154363"/>
          <p14:tracePt t="68490" x="1220788" y="3160713"/>
          <p14:tracePt t="68507" x="1220788" y="3181350"/>
          <p14:tracePt t="68524" x="1220788" y="3187700"/>
          <p14:tracePt t="68540" x="1235075" y="3200400"/>
          <p14:tracePt t="68557" x="1241425" y="3225800"/>
          <p14:tracePt t="68574" x="1254125" y="3240088"/>
          <p14:tracePt t="68590" x="1260475" y="3252788"/>
          <p14:tracePt t="68607" x="1279525" y="3259138"/>
          <p14:tracePt t="68624" x="1300163" y="3271838"/>
          <p14:tracePt t="68640" x="1331913" y="3284538"/>
          <p14:tracePt t="68657" x="1365250" y="3298825"/>
          <p14:tracePt t="68674" x="1390650" y="3305175"/>
          <p14:tracePt t="68690" x="1423988" y="3317875"/>
          <p14:tracePt t="68707" x="1463675" y="3324225"/>
          <p14:tracePt t="68723" x="1495425" y="3324225"/>
          <p14:tracePt t="68740" x="1547813" y="3330575"/>
          <p14:tracePt t="68757" x="1600200" y="3336925"/>
          <p14:tracePt t="68757" x="1625600" y="3336925"/>
          <p14:tracePt t="68774" x="1684338" y="3344863"/>
          <p14:tracePt t="68790" x="1724025" y="3344863"/>
          <p14:tracePt t="68807" x="1770063" y="3344863"/>
          <p14:tracePt t="68823" x="1835150" y="3344863"/>
          <p14:tracePt t="68840" x="1920875" y="3344863"/>
          <p14:tracePt t="68857" x="1979613" y="3351213"/>
          <p14:tracePt t="68873" x="2038350" y="3351213"/>
          <p14:tracePt t="68890" x="2070100" y="3357563"/>
          <p14:tracePt t="68907" x="2109788" y="3357563"/>
          <p14:tracePt t="68923" x="2141538" y="3357563"/>
          <p14:tracePt t="68940" x="2168525" y="3357563"/>
          <p14:tracePt t="68957" x="2187575" y="3363913"/>
          <p14:tracePt t="68973" x="2201863" y="3363913"/>
          <p14:tracePt t="69014" x="2208213" y="3363913"/>
          <p14:tracePt t="69022" x="2214563" y="3363913"/>
          <p14:tracePt t="69029" x="2220913" y="3363913"/>
          <p14:tracePt t="69040" x="2227263" y="3363913"/>
          <p14:tracePt t="69057" x="2233613" y="3363913"/>
          <p14:tracePt t="70223" x="2239963" y="3370263"/>
          <p14:tracePt t="70230" x="2260600" y="3395663"/>
          <p14:tracePt t="70238" x="2292350" y="3429000"/>
          <p14:tracePt t="70246" x="2338388" y="3513138"/>
          <p14:tracePt t="70257" x="2422525" y="3598863"/>
          <p14:tracePt t="70274" x="2527300" y="3703638"/>
          <p14:tracePt t="70290" x="2659063" y="3802063"/>
          <p14:tracePt t="70307" x="2860675" y="3919538"/>
          <p14:tracePt t="70324" x="3055938" y="4003675"/>
          <p14:tracePt t="70341" x="3219450" y="4056063"/>
          <p14:tracePt t="70357" x="3382963" y="4081463"/>
          <p14:tracePt t="70374" x="3559175" y="4081463"/>
          <p14:tracePt t="70391" x="3605213" y="4049713"/>
          <p14:tracePt t="70782" x="3605213" y="4056063"/>
          <p14:tracePt t="70786" x="3605213" y="4075113"/>
          <p14:tracePt t="70792" x="3598863" y="4095750"/>
          <p14:tracePt t="70807" x="3592513" y="4095750"/>
          <p14:tracePt t="70824" x="3651250" y="4127500"/>
          <p14:tracePt t="70840" x="3722688" y="4186238"/>
          <p14:tracePt t="70857" x="3768725" y="4238625"/>
          <p14:tracePt t="70874" x="3827463" y="4303713"/>
          <p14:tracePt t="70890" x="3852863" y="4356100"/>
          <p14:tracePt t="70907" x="3879850" y="4389438"/>
          <p14:tracePt t="70924" x="3879850" y="4427538"/>
          <p14:tracePt t="70940" x="3879850" y="4454525"/>
          <p14:tracePt t="70957" x="3873500" y="4467225"/>
          <p14:tracePt t="70973" x="3846513" y="4487863"/>
          <p14:tracePt t="70973" x="3840163" y="4487863"/>
          <p14:tracePt t="70990" x="3794125" y="4494213"/>
          <p14:tracePt t="71007" x="3741738" y="4506913"/>
          <p14:tracePt t="71024" x="3690938" y="4506913"/>
          <p14:tracePt t="71040" x="3638550" y="4506913"/>
          <p14:tracePt t="71057" x="3565525" y="4500563"/>
          <p14:tracePt t="71074" x="3468688" y="4494213"/>
          <p14:tracePt t="71090" x="3363913" y="4487863"/>
          <p14:tracePt t="71107" x="3252788" y="4467225"/>
          <p14:tracePt t="71124" x="3148013" y="4460875"/>
          <p14:tracePt t="71140" x="3043238" y="4454525"/>
          <p14:tracePt t="71157" x="2913063" y="4454525"/>
          <p14:tracePt t="71174" x="2801938" y="4454525"/>
          <p14:tracePt t="71190" x="2632075" y="4460875"/>
          <p14:tracePt t="71207" x="2554288" y="4460875"/>
          <p14:tracePt t="71224" x="2520950" y="4460875"/>
          <p14:tracePt t="71240" x="2501900" y="4460875"/>
          <p14:tracePt t="71257" x="2495550" y="4460875"/>
          <p14:tracePt t="71273" x="2474913" y="4460875"/>
          <p14:tracePt t="71290" x="2430463" y="4460875"/>
          <p14:tracePt t="71307" x="2363788" y="4460875"/>
          <p14:tracePt t="71324" x="2286000" y="4460875"/>
          <p14:tracePt t="71340" x="2214563" y="4460875"/>
          <p14:tracePt t="71357" x="2162175" y="4460875"/>
          <p14:tracePt t="71373" x="2135188" y="4460875"/>
          <p14:tracePt t="71390" x="2090738" y="4460875"/>
          <p14:tracePt t="71407" x="2057400" y="4460875"/>
          <p14:tracePt t="71423" x="2011363" y="4460875"/>
          <p14:tracePt t="71440" x="1979613" y="4460875"/>
          <p14:tracePt t="71457" x="1958975" y="4460875"/>
          <p14:tracePt t="71473" x="1946275" y="4460875"/>
          <p14:tracePt t="71510" x="1939925" y="4467225"/>
          <p14:tracePt t="71512" x="1933575" y="4467225"/>
          <p14:tracePt t="71523" x="1920875" y="4479925"/>
          <p14:tracePt t="71540" x="1900238" y="4487863"/>
          <p14:tracePt t="71557" x="1893888" y="4494213"/>
          <p14:tracePt t="71573" x="1887538" y="4500563"/>
          <p14:tracePt t="71573" x="1887538" y="4506913"/>
          <p14:tracePt t="71591" x="1887538" y="4525963"/>
          <p14:tracePt t="71607" x="1893888" y="4538663"/>
          <p14:tracePt t="71623" x="1893888" y="4552950"/>
          <p14:tracePt t="71640" x="1900238" y="4565650"/>
          <p14:tracePt t="71657" x="1912938" y="4572000"/>
          <p14:tracePt t="71673" x="1927225" y="4584700"/>
          <p14:tracePt t="71758" x="1933575" y="4584700"/>
          <p14:tracePt t="72246" x="1939925" y="4584700"/>
          <p14:tracePt t="72254" x="1946275" y="4584700"/>
          <p14:tracePt t="72262" x="1973263" y="4584700"/>
          <p14:tracePt t="72273" x="2005013" y="4584700"/>
          <p14:tracePt t="72290" x="2038350" y="4584700"/>
          <p14:tracePt t="72307" x="2097088" y="4584700"/>
          <p14:tracePt t="72323" x="2168525" y="4584700"/>
          <p14:tracePt t="72340" x="2246313" y="4584700"/>
          <p14:tracePt t="72356" x="2319338" y="4584700"/>
          <p14:tracePt t="72373" x="2384425" y="4584700"/>
          <p14:tracePt t="72390" x="2489200" y="4584700"/>
          <p14:tracePt t="72406" x="2566988" y="4584700"/>
          <p14:tracePt t="72423" x="2619375" y="4584700"/>
          <p14:tracePt t="72440" x="2659063" y="4584700"/>
          <p14:tracePt t="72456" x="2697163" y="4584700"/>
          <p14:tracePt t="72473" x="2730500" y="4591050"/>
          <p14:tracePt t="72490" x="2762250" y="4591050"/>
          <p14:tracePt t="72506" x="2808288" y="4597400"/>
          <p14:tracePt t="72523" x="2860675" y="4597400"/>
          <p14:tracePt t="72540" x="2900363" y="4605338"/>
          <p14:tracePt t="72556" x="2925763" y="4605338"/>
          <p14:tracePt t="72573" x="2952750" y="4611688"/>
          <p14:tracePt t="72590" x="2978150" y="4611688"/>
          <p14:tracePt t="72590" x="2997200" y="4618038"/>
          <p14:tracePt t="72607" x="3036888" y="4624388"/>
          <p14:tracePt t="72623" x="3116263" y="4643438"/>
          <p14:tracePt t="72640" x="3206750" y="4649788"/>
          <p14:tracePt t="72656" x="3278188" y="4656138"/>
          <p14:tracePt t="72673" x="3317875" y="4664075"/>
          <p14:tracePt t="72690" x="3324225" y="4664075"/>
          <p14:tracePt t="72966" x="3336925" y="4664075"/>
          <p14:tracePt t="72978" x="3363913" y="4664075"/>
          <p14:tracePt t="72982" x="3382963" y="4664075"/>
          <p14:tracePt t="72990" x="3435350" y="4664075"/>
          <p14:tracePt t="73006" x="3468688" y="4664075"/>
          <p14:tracePt t="73023" x="3475038" y="4664075"/>
          <p14:tracePt t="73126" x="3487738" y="4664075"/>
          <p14:tracePt t="73134" x="3513138" y="4664075"/>
          <p14:tracePt t="73142" x="3527425" y="4664075"/>
          <p14:tracePt t="73150" x="3540125" y="4664075"/>
          <p14:tracePt t="73158" x="3552825" y="4664075"/>
          <p14:tracePt t="73173" x="3565525" y="4664075"/>
          <p14:tracePt t="73189" x="3573463" y="4664075"/>
          <p14:tracePt t="73206" x="3586163" y="4664075"/>
          <p14:tracePt t="73223" x="3592513" y="4670425"/>
          <p14:tracePt t="73406" x="3598863" y="4670425"/>
          <p14:tracePt t="73414" x="3611563" y="4670425"/>
          <p14:tracePt t="73422" x="3611563" y="4664075"/>
          <p14:tracePt t="73439" x="3624263" y="4664075"/>
          <p14:tracePt t="73439" x="3638550" y="4664075"/>
          <p14:tracePt t="73456" x="3663950" y="4664075"/>
          <p14:tracePt t="73473" x="3697288" y="4656138"/>
          <p14:tracePt t="73489" x="3716338" y="4656138"/>
          <p14:tracePt t="73506" x="3749675" y="4643438"/>
          <p14:tracePt t="73523" x="3768725" y="4637088"/>
          <p14:tracePt t="73539" x="3787775" y="4618038"/>
          <p14:tracePt t="73556" x="3814763" y="4597400"/>
          <p14:tracePt t="73573" x="3833813" y="4584700"/>
          <p14:tracePt t="73589" x="3833813" y="4578350"/>
          <p14:tracePt t="74558" x="3827463" y="4578350"/>
          <p14:tracePt t="74574" x="3821113" y="4578350"/>
          <p14:tracePt t="74590" x="3814763" y="4578350"/>
          <p14:tracePt t="74606" x="3808413" y="4584700"/>
          <p14:tracePt t="74622" x="3802063" y="4584700"/>
          <p14:tracePt t="74630" x="3794125" y="4591050"/>
          <p14:tracePt t="74638" x="3787775" y="4591050"/>
          <p14:tracePt t="74646" x="3775075" y="4605338"/>
          <p14:tracePt t="74655" x="3762375" y="4624388"/>
          <p14:tracePt t="74672" x="3749675" y="4664075"/>
          <p14:tracePt t="74689" x="3729038" y="4708525"/>
          <p14:tracePt t="74705" x="3716338" y="4760913"/>
          <p14:tracePt t="74722" x="3703638" y="4840288"/>
          <p14:tracePt t="74739" x="3683000" y="4918075"/>
          <p14:tracePt t="74755" x="3657600" y="4983163"/>
          <p14:tracePt t="74772" x="3605213" y="5041900"/>
          <p14:tracePt t="74789" x="3533775" y="5087938"/>
          <p14:tracePt t="74805" x="3416300" y="5133975"/>
          <p14:tracePt t="74822" x="3194050" y="5146675"/>
          <p14:tracePt t="74839" x="3055938" y="5146675"/>
          <p14:tracePt t="74855" x="2887663" y="5146675"/>
          <p14:tracePt t="74872" x="2703513" y="5146675"/>
          <p14:tracePt t="74889" x="2520950" y="5146675"/>
          <p14:tracePt t="74905" x="2338388" y="5146675"/>
          <p14:tracePt t="74922" x="2201863" y="5159375"/>
          <p14:tracePt t="74939" x="2090738" y="5192713"/>
          <p14:tracePt t="74956" x="2005013" y="5232400"/>
          <p14:tracePt t="74972" x="1920875" y="5257800"/>
          <p14:tracePt t="74989" x="1847850" y="5276850"/>
          <p14:tracePt t="75005" x="1751013" y="5270500"/>
          <p14:tracePt t="75022" x="1730375" y="5238750"/>
          <p14:tracePt t="75039" x="1751013" y="5199063"/>
          <p14:tracePt t="75318" x="1751013" y="5186363"/>
          <p14:tracePt t="75334" x="1730375" y="5180013"/>
          <p14:tracePt t="75340" x="1704975" y="5180013"/>
          <p14:tracePt t="75355" x="1652588" y="5180013"/>
          <p14:tracePt t="75356" x="1522413" y="5180013"/>
          <p14:tracePt t="75372" x="1390650" y="5153025"/>
          <p14:tracePt t="75388" x="1266825" y="5127625"/>
          <p14:tracePt t="75405" x="1117600" y="5113338"/>
          <p14:tracePt t="75422" x="979488" y="5068888"/>
          <p14:tracePt t="75439" x="901700" y="5054600"/>
          <p14:tracePt t="75455" x="862013" y="5035550"/>
          <p14:tracePt t="75472" x="830263" y="5029200"/>
          <p14:tracePt t="75489" x="784225" y="5010150"/>
          <p14:tracePt t="75506" x="750888" y="4983163"/>
          <p14:tracePt t="75522" x="719138" y="4976813"/>
          <p14:tracePt t="75539" x="711200" y="4970463"/>
          <p14:tracePt t="75582" x="704850" y="4970463"/>
          <p14:tracePt t="75606" x="698500" y="4957763"/>
          <p14:tracePt t="75614" x="692150" y="4951413"/>
          <p14:tracePt t="75622" x="652463" y="4905375"/>
          <p14:tracePt t="75638" x="633413" y="4884738"/>
          <p14:tracePt t="75639" x="627063" y="4878388"/>
          <p14:tracePt t="75854" x="633413" y="4878388"/>
          <p14:tracePt t="75878" x="639763" y="4878388"/>
          <p14:tracePt t="75910" x="646113" y="4878388"/>
          <p14:tracePt t="76030" x="660400" y="4878388"/>
          <p14:tracePt t="76062" x="666750" y="4878388"/>
          <p14:tracePt t="76086" x="673100" y="4878388"/>
          <p14:tracePt t="76094" x="679450" y="4878388"/>
          <p14:tracePt t="76270" x="685800" y="4878388"/>
          <p14:tracePt t="76286" x="692150" y="4878388"/>
          <p14:tracePt t="76302" x="698500" y="4884738"/>
          <p14:tracePt t="76315" x="704850" y="4884738"/>
          <p14:tracePt t="76318" x="711200" y="4884738"/>
          <p14:tracePt t="76326" x="744538" y="4884738"/>
          <p14:tracePt t="76338" x="777875" y="4884738"/>
          <p14:tracePt t="76355" x="809625" y="4899025"/>
          <p14:tracePt t="76372" x="849313" y="4905375"/>
          <p14:tracePt t="76388" x="881063" y="4905375"/>
          <p14:tracePt t="76405" x="889000" y="4905375"/>
          <p14:tracePt t="76421" x="901700" y="4905375"/>
          <p14:tracePt t="76421" x="908050" y="4905375"/>
          <p14:tracePt t="76438" x="939800" y="4905375"/>
          <p14:tracePt t="76455" x="992188" y="4905375"/>
          <p14:tracePt t="76471" x="1058863" y="4905375"/>
          <p14:tracePt t="76488" x="1149350" y="4911725"/>
          <p14:tracePt t="76505" x="1227138" y="4918075"/>
          <p14:tracePt t="76521" x="1312863" y="4918075"/>
          <p14:tracePt t="76538" x="1358900" y="4918075"/>
          <p14:tracePt t="76555" x="1390650" y="4918075"/>
          <p14:tracePt t="76571" x="1411288" y="4918075"/>
          <p14:tracePt t="76588" x="1443038" y="4918075"/>
          <p14:tracePt t="76605" x="1476375" y="4924425"/>
          <p14:tracePt t="76621" x="1501775" y="4924425"/>
          <p14:tracePt t="76638" x="1516063" y="4924425"/>
          <p14:tracePt t="76655" x="1528763" y="4924425"/>
          <p14:tracePt t="76672" x="1541463" y="4924425"/>
          <p14:tracePt t="76688" x="1541463" y="4930775"/>
          <p14:tracePt t="76918" x="1554163" y="4930775"/>
          <p14:tracePt t="76926" x="1581150" y="4930775"/>
          <p14:tracePt t="76934" x="1625600" y="4937125"/>
          <p14:tracePt t="76942" x="1671638" y="4945063"/>
          <p14:tracePt t="76950" x="1717675" y="4951413"/>
          <p14:tracePt t="76957" x="1828800" y="4976813"/>
          <p14:tracePt t="76971" x="1939925" y="5003800"/>
          <p14:tracePt t="76988" x="2044700" y="5022850"/>
          <p14:tracePt t="77005" x="2082800" y="5022850"/>
          <p14:tracePt t="77021" x="2090738" y="5022850"/>
          <p14:tracePt t="77206" x="2097088" y="5022850"/>
          <p14:tracePt t="77214" x="2122488" y="5022850"/>
          <p14:tracePt t="77222" x="2155825" y="5029200"/>
          <p14:tracePt t="77222" x="2193925" y="5029200"/>
          <p14:tracePt t="77238" x="2370138" y="5029200"/>
          <p14:tracePt t="77255" x="2495550" y="5029200"/>
          <p14:tracePt t="77271" x="2632075" y="5029200"/>
          <p14:tracePt t="77288" x="2776538" y="5029200"/>
          <p14:tracePt t="77304" x="2959100" y="5029200"/>
          <p14:tracePt t="77321" x="3116263" y="5016500"/>
          <p14:tracePt t="77338" x="3298825" y="5003800"/>
          <p14:tracePt t="77354" x="3448050" y="4995863"/>
          <p14:tracePt t="77371" x="3579813" y="4989513"/>
          <p14:tracePt t="77388" x="3663950" y="4989513"/>
          <p14:tracePt t="77404" x="3709988" y="4983163"/>
          <p14:tracePt t="77702" x="3703638" y="4983163"/>
          <p14:tracePt t="77734" x="3697288" y="4983163"/>
          <p14:tracePt t="77750" x="3683000" y="4983163"/>
          <p14:tracePt t="77758" x="3663950" y="4983163"/>
          <p14:tracePt t="77771" x="3638550" y="4983163"/>
          <p14:tracePt t="77774" x="3573463" y="4983163"/>
          <p14:tracePt t="77788" x="3527425" y="4983163"/>
          <p14:tracePt t="77804" x="3475038" y="4983163"/>
          <p14:tracePt t="77821" x="3395663" y="4983163"/>
          <p14:tracePt t="77837" x="3246438" y="4976813"/>
          <p14:tracePt t="77854" x="3141663" y="4970463"/>
          <p14:tracePt t="77871" x="3070225" y="4970463"/>
          <p14:tracePt t="77888" x="3043238" y="4970463"/>
          <p14:tracePt t="77990" x="3063875" y="4970463"/>
          <p14:tracePt t="78000" x="3089275" y="4970463"/>
          <p14:tracePt t="78006" x="3122613" y="4970463"/>
          <p14:tracePt t="78021" x="3167063" y="4970463"/>
          <p14:tracePt t="78021" x="3298825" y="4983163"/>
          <p14:tracePt t="78037" x="3500438" y="5003800"/>
          <p14:tracePt t="78054" x="3592513" y="5010150"/>
          <p14:tracePt t="78071" x="3605213" y="5010150"/>
          <p14:tracePt t="78118" x="3598863" y="5010150"/>
          <p14:tracePt t="78133" x="3592513" y="5010150"/>
          <p14:tracePt t="78134" x="3573463" y="5003800"/>
          <p14:tracePt t="78142" x="3481388" y="4976813"/>
          <p14:tracePt t="78154" x="3330575" y="4951413"/>
          <p14:tracePt t="78171" x="3175000" y="4945063"/>
          <p14:tracePt t="78188" x="3036888" y="4937125"/>
          <p14:tracePt t="78204" x="2952750" y="4937125"/>
          <p14:tracePt t="78262" x="2959100" y="4937125"/>
          <p14:tracePt t="78270" x="2984500" y="4937125"/>
          <p14:tracePt t="78276" x="3082925" y="4957763"/>
          <p14:tracePt t="78287" x="3187700" y="4976813"/>
          <p14:tracePt t="78304" x="3292475" y="4989513"/>
          <p14:tracePt t="78321" x="3395663" y="4995863"/>
          <p14:tracePt t="78337" x="3494088" y="5003800"/>
          <p14:tracePt t="78354" x="3586163" y="5010150"/>
          <p14:tracePt t="78371" x="3617913" y="5010150"/>
          <p14:tracePt t="78387" x="3624263" y="5010150"/>
          <p14:tracePt t="78446" x="3624263" y="5016500"/>
          <p14:tracePt t="78454" x="3611563" y="5016500"/>
          <p14:tracePt t="78462" x="3573463" y="5016500"/>
          <p14:tracePt t="78475" x="3559175" y="5016500"/>
          <p14:tracePt t="78487" x="3546475" y="5010150"/>
          <p14:tracePt t="78504" x="3540125" y="5010150"/>
          <p14:tracePt t="78574" x="3546475" y="5010150"/>
          <p14:tracePt t="78582" x="3565525" y="5010150"/>
          <p14:tracePt t="78590" x="3586163" y="5010150"/>
          <p14:tracePt t="78598" x="3617913" y="5010150"/>
          <p14:tracePt t="78606" x="3690938" y="5010150"/>
          <p14:tracePt t="78621" x="3814763" y="5010150"/>
          <p14:tracePt t="78637" x="3944938" y="5016500"/>
          <p14:tracePt t="78637" x="4016375" y="5016500"/>
          <p14:tracePt t="78654" x="4127500" y="5016500"/>
          <p14:tracePt t="78670" x="4225925" y="5016500"/>
          <p14:tracePt t="78688" x="4291013" y="5016500"/>
          <p14:tracePt t="78704" x="4324350" y="5016500"/>
          <p14:tracePt t="79574" x="4310063" y="5016500"/>
          <p14:tracePt t="79582" x="4297363" y="5010150"/>
          <p14:tracePt t="79590" x="4278313" y="5003800"/>
          <p14:tracePt t="79597" x="4259263" y="4995863"/>
          <p14:tracePt t="79604" x="4206875" y="4983163"/>
          <p14:tracePt t="79620" x="4095750" y="4964113"/>
          <p14:tracePt t="79637" x="3970338" y="4924425"/>
          <p14:tracePt t="79653" x="3670300" y="4819650"/>
          <p14:tracePt t="79670" x="3454400" y="4754563"/>
          <p14:tracePt t="79687" x="3252788" y="4689475"/>
          <p14:tracePt t="79704" x="3116263" y="4676775"/>
          <p14:tracePt t="79720" x="2997200" y="4656138"/>
          <p14:tracePt t="79737" x="2879725" y="4624388"/>
          <p14:tracePt t="79753" x="2782888" y="4618038"/>
          <p14:tracePt t="79770" x="2709863" y="4597400"/>
          <p14:tracePt t="79787" x="2625725" y="4578350"/>
          <p14:tracePt t="79803" x="2533650" y="4552950"/>
          <p14:tracePt t="79820" x="2468563" y="4552950"/>
          <p14:tracePt t="79837" x="2378075" y="4532313"/>
          <p14:tracePt t="79853" x="2260600" y="4513263"/>
          <p14:tracePt t="79870" x="2149475" y="4479925"/>
          <p14:tracePt t="79887" x="2082800" y="4460875"/>
          <p14:tracePt t="79903" x="2051050" y="4460875"/>
          <p14:tracePt t="79920" x="2038350" y="4460875"/>
          <p14:tracePt t="79937" x="2032000" y="4467225"/>
          <p14:tracePt t="79982" x="2024063" y="4467225"/>
          <p14:tracePt t="80022" x="2024063" y="4473575"/>
          <p14:tracePt t="80030" x="2017713" y="4473575"/>
          <p14:tracePt t="80134" x="2024063" y="4473575"/>
          <p14:tracePt t="80142" x="2057400" y="4479925"/>
          <p14:tracePt t="80154" x="2097088" y="4487863"/>
          <p14:tracePt t="80154" x="2128838" y="4487863"/>
          <p14:tracePt t="80158" x="2174875" y="4500563"/>
          <p14:tracePt t="80170" x="2279650" y="4525963"/>
          <p14:tracePt t="80187" x="2378075" y="4546600"/>
          <p14:tracePt t="80204" x="2474913" y="4559300"/>
          <p14:tracePt t="80220" x="2586038" y="4578350"/>
          <p14:tracePt t="80237" x="2684463" y="4591050"/>
          <p14:tracePt t="80253" x="2873375" y="4597400"/>
          <p14:tracePt t="80270" x="3005138" y="4597400"/>
          <p14:tracePt t="80287" x="3154363" y="4591050"/>
          <p14:tracePt t="80303" x="3292475" y="4591050"/>
          <p14:tracePt t="80320" x="3435350" y="4591050"/>
          <p14:tracePt t="80337" x="3586163" y="4591050"/>
          <p14:tracePt t="80353" x="3716338" y="4591050"/>
          <p14:tracePt t="80370" x="3833813" y="4591050"/>
          <p14:tracePt t="80386" x="3911600" y="4584700"/>
          <p14:tracePt t="80403" x="3951288" y="4572000"/>
          <p14:tracePt t="80420" x="3990975" y="4546600"/>
          <p14:tracePt t="80436" x="3997325" y="4525963"/>
          <p14:tracePt t="80453" x="3997325" y="4487863"/>
          <p14:tracePt t="80470" x="3990975" y="4460875"/>
          <p14:tracePt t="80486" x="3984625" y="4427538"/>
          <p14:tracePt t="80503" x="3957638" y="4395788"/>
          <p14:tracePt t="80520" x="3919538" y="4337050"/>
          <p14:tracePt t="80536" x="3846513" y="4291013"/>
          <p14:tracePt t="80553" x="3735388" y="4232275"/>
          <p14:tracePt t="80570" x="3598863" y="4173538"/>
          <p14:tracePt t="80587" x="3441700" y="4140200"/>
          <p14:tracePt t="80603" x="3292475" y="4102100"/>
          <p14:tracePt t="80620" x="3141663" y="4095750"/>
          <p14:tracePt t="80636" x="3017838" y="4089400"/>
          <p14:tracePt t="80653" x="2906713" y="4089400"/>
          <p14:tracePt t="80670" x="2749550" y="4089400"/>
          <p14:tracePt t="80687" x="2651125" y="4089400"/>
          <p14:tracePt t="80703" x="2573338" y="4089400"/>
          <p14:tracePt t="80720" x="2489200" y="4095750"/>
          <p14:tracePt t="80736" x="2409825" y="4102100"/>
          <p14:tracePt t="80753" x="2319338" y="4114800"/>
          <p14:tracePt t="80770" x="2239963" y="4114800"/>
          <p14:tracePt t="80786" x="2155825" y="4114800"/>
          <p14:tracePt t="80803" x="2076450" y="4148138"/>
          <p14:tracePt t="80820" x="2005013" y="4154488"/>
          <p14:tracePt t="80836" x="1965325" y="4173538"/>
          <p14:tracePt t="80853" x="1912938" y="4179888"/>
          <p14:tracePt t="80870" x="1862138" y="4198938"/>
          <p14:tracePt t="80886" x="1809750" y="4225925"/>
          <p14:tracePt t="80903" x="1757363" y="4271963"/>
          <p14:tracePt t="80920" x="1711325" y="4324350"/>
          <p14:tracePt t="80936" x="1692275" y="4349750"/>
          <p14:tracePt t="80953" x="1684338" y="4368800"/>
          <p14:tracePt t="80970" x="1684338" y="4383088"/>
          <p14:tracePt t="80986" x="1684338" y="4389438"/>
          <p14:tracePt t="81003" x="1698625" y="4408488"/>
          <p14:tracePt t="81020" x="1724025" y="4435475"/>
          <p14:tracePt t="81036" x="1776413" y="4460875"/>
          <p14:tracePt t="81053" x="1854200" y="4479925"/>
          <p14:tracePt t="81070" x="2024063" y="4500563"/>
          <p14:tracePt t="81086" x="2135188" y="4506913"/>
          <p14:tracePt t="81103" x="2252663" y="4513263"/>
          <p14:tracePt t="81120" x="2319338" y="4519613"/>
          <p14:tracePt t="81137" x="2332038" y="4519613"/>
          <p14:tracePt t="82470" x="2325688" y="4519613"/>
          <p14:tracePt t="82478" x="2325688" y="4532313"/>
          <p14:tracePt t="82502" x="2325688" y="4538663"/>
          <p14:tracePt t="82510" x="2319338" y="4538663"/>
          <p14:tracePt t="82518" x="2319338" y="4546600"/>
          <p14:tracePt t="82526" x="2319338" y="4552950"/>
          <p14:tracePt t="82536" x="2319338" y="4559300"/>
          <p14:tracePt t="82766" x="2311400" y="4572000"/>
          <p14:tracePt t="82774" x="2298700" y="4572000"/>
          <p14:tracePt t="82782" x="2292350" y="4584700"/>
          <p14:tracePt t="82790" x="2286000" y="4597400"/>
          <p14:tracePt t="82802" x="2279650" y="4605338"/>
          <p14:tracePt t="83294" x="2273300" y="4605338"/>
          <p14:tracePt t="83302" x="2260600" y="4597400"/>
          <p14:tracePt t="83310" x="2239963" y="4597400"/>
          <p14:tracePt t="83318" x="2220913" y="4591050"/>
          <p14:tracePt t="83326" x="2162175" y="4591050"/>
          <p14:tracePt t="83335" x="2109788" y="4591050"/>
          <p14:tracePt t="83352" x="2044700" y="4584700"/>
          <p14:tracePt t="83369" x="1998663" y="4584700"/>
          <p14:tracePt t="83385" x="1965325" y="4584700"/>
          <p14:tracePt t="83402" x="1920875" y="4584700"/>
          <p14:tracePt t="83419" x="1862138" y="4584700"/>
          <p14:tracePt t="83435" x="1809750" y="4578350"/>
          <p14:tracePt t="83452" x="1736725" y="4578350"/>
          <p14:tracePt t="83469" x="1646238" y="4578350"/>
          <p14:tracePt t="83486" x="1587500" y="4605338"/>
          <p14:tracePt t="83503" x="1554163" y="4624388"/>
          <p14:tracePt t="83519" x="1522413" y="4656138"/>
          <p14:tracePt t="83536" x="1495425" y="4683125"/>
          <p14:tracePt t="83552" x="1463675" y="4729163"/>
          <p14:tracePt t="83569" x="1449388" y="4754563"/>
          <p14:tracePt t="83585" x="1449388" y="4787900"/>
          <p14:tracePt t="83602" x="1449388" y="4813300"/>
          <p14:tracePt t="83619" x="1482725" y="4852988"/>
          <p14:tracePt t="83635" x="1516063" y="4878388"/>
          <p14:tracePt t="83652" x="1560513" y="4899025"/>
          <p14:tracePt t="83669" x="1633538" y="4924425"/>
          <p14:tracePt t="83685" x="1757363" y="4937125"/>
          <p14:tracePt t="83702" x="1854200" y="4937125"/>
          <p14:tracePt t="83718" x="1946275" y="4937125"/>
          <p14:tracePt t="83735" x="2063750" y="4937125"/>
          <p14:tracePt t="83752" x="2162175" y="4918075"/>
          <p14:tracePt t="83769" x="2227263" y="4905375"/>
          <p14:tracePt t="83785" x="2266950" y="4899025"/>
          <p14:tracePt t="83802" x="2279650" y="4892675"/>
          <p14:tracePt t="83819" x="2286000" y="4884738"/>
          <p14:tracePt t="83835" x="2286000" y="4872038"/>
          <p14:tracePt t="83852" x="2286000" y="4859338"/>
          <p14:tracePt t="83869" x="2286000" y="4833938"/>
          <p14:tracePt t="83885" x="2279650" y="4806950"/>
          <p14:tracePt t="83902" x="2260600" y="4794250"/>
          <p14:tracePt t="83918" x="2239963" y="4781550"/>
          <p14:tracePt t="83935" x="2220913" y="4775200"/>
          <p14:tracePt t="83952" x="2201863" y="4775200"/>
          <p14:tracePt t="83968" x="2193925" y="4775200"/>
          <p14:tracePt t="83985" x="2187575" y="4775200"/>
          <p14:tracePt t="84502" x="2193925" y="4775200"/>
          <p14:tracePt t="84510" x="2208213" y="4781550"/>
          <p14:tracePt t="84514" x="2233613" y="4781550"/>
          <p14:tracePt t="84519" x="2286000" y="4787900"/>
          <p14:tracePt t="84535" x="2332038" y="4794250"/>
          <p14:tracePt t="84552" x="2397125" y="4806950"/>
          <p14:tracePt t="84568" x="2495550" y="4840288"/>
          <p14:tracePt t="84585" x="2619375" y="4899025"/>
          <p14:tracePt t="84602" x="2782888" y="4964113"/>
          <p14:tracePt t="84618" x="3005138" y="5048250"/>
          <p14:tracePt t="84635" x="3259138" y="5133975"/>
          <p14:tracePt t="84652" x="3527425" y="5218113"/>
          <p14:tracePt t="84668" x="3716338" y="5291138"/>
          <p14:tracePt t="84685" x="3852863" y="5329238"/>
          <p14:tracePt t="84701" x="3997325" y="5368925"/>
          <p14:tracePt t="84718" x="4081463" y="5375275"/>
          <p14:tracePt t="84735" x="4133850" y="5368925"/>
          <p14:tracePt t="84752" x="4154488" y="5341938"/>
          <p14:tracePt t="84768" x="4160838" y="5310188"/>
          <p14:tracePt t="84785" x="4160838" y="5303838"/>
          <p14:tracePt t="85006" x="4154488" y="5303838"/>
          <p14:tracePt t="85014" x="4148138" y="5303838"/>
          <p14:tracePt t="85025" x="4148138" y="5310188"/>
          <p14:tracePt t="85030" x="4140200" y="5310188"/>
          <p14:tracePt t="85038" x="4127500" y="5310188"/>
          <p14:tracePt t="85051" x="4121150" y="5310188"/>
          <p14:tracePt t="85068" x="4114800" y="5297488"/>
          <p14:tracePt t="85085" x="4114800" y="5291138"/>
          <p14:tracePt t="85222" x="4108450" y="5291138"/>
          <p14:tracePt t="85238" x="4102100" y="5291138"/>
          <p14:tracePt t="85241" x="4102100" y="5297488"/>
          <p14:tracePt t="85286" x="4102100" y="5303838"/>
          <p14:tracePt t="85294" x="4114800" y="5303838"/>
          <p14:tracePt t="85302" x="4133850" y="5310188"/>
          <p14:tracePt t="85306" x="4179888" y="5322888"/>
          <p14:tracePt t="85318" x="4291013" y="5349875"/>
          <p14:tracePt t="85335" x="4414838" y="5368925"/>
          <p14:tracePt t="85351" x="4572000" y="5381625"/>
          <p14:tracePt t="85368" x="4754563" y="5408613"/>
          <p14:tracePt t="85385" x="4924425" y="5414963"/>
          <p14:tracePt t="85401" x="5068888" y="5414963"/>
          <p14:tracePt t="85418" x="5192713" y="5414963"/>
          <p14:tracePt t="85434" x="5276850" y="5402263"/>
          <p14:tracePt t="85451" x="5349875" y="5387975"/>
          <p14:tracePt t="85468" x="5408613" y="5381625"/>
          <p14:tracePt t="85485" x="5511800" y="5375275"/>
          <p14:tracePt t="85501" x="5656263" y="5375275"/>
          <p14:tracePt t="85518" x="5721350" y="5375275"/>
          <p14:tracePt t="85534" x="5754688" y="5375275"/>
          <p14:tracePt t="85551" x="5773738" y="5375275"/>
          <p14:tracePt t="85606" x="5780088" y="5375275"/>
          <p14:tracePt t="85614" x="5780088" y="5368925"/>
          <p14:tracePt t="85622" x="5792788" y="5368925"/>
          <p14:tracePt t="85636" x="5799138" y="5368925"/>
          <p14:tracePt t="85701" x="5807075" y="5368925"/>
          <p14:tracePt t="85710" x="5819775" y="5368925"/>
          <p14:tracePt t="85710" x="5826125" y="5368925"/>
          <p14:tracePt t="85718" x="5851525" y="5362575"/>
          <p14:tracePt t="85734" x="5897563" y="5362575"/>
          <p14:tracePt t="85751" x="5943600" y="5362575"/>
          <p14:tracePt t="85768" x="5962650" y="5362575"/>
          <p14:tracePt t="85784" x="5969000" y="5362575"/>
          <p14:tracePt t="85862" x="5969000" y="5356225"/>
          <p14:tracePt t="85867" x="5976938" y="5341938"/>
          <p14:tracePt t="85884" x="5989638" y="5341938"/>
          <p14:tracePt t="85885" x="6002338" y="5322888"/>
          <p14:tracePt t="85901" x="6015038" y="5316538"/>
          <p14:tracePt t="85918" x="6008688" y="5316538"/>
          <p14:tracePt t="85966" x="6002338" y="5310188"/>
          <p14:tracePt t="85974" x="6002338" y="5303838"/>
          <p14:tracePt t="85982" x="6002338" y="5297488"/>
          <p14:tracePt t="85990" x="5995988" y="5283200"/>
          <p14:tracePt t="86001" x="5989638" y="5270500"/>
          <p14:tracePt t="86018" x="5983288" y="5264150"/>
          <p14:tracePt t="86034" x="5969000" y="5257800"/>
          <p14:tracePt t="86051" x="5962650" y="5251450"/>
          <p14:tracePt t="86230" x="5956300" y="5251450"/>
          <p14:tracePt t="86270" x="5949950" y="5251450"/>
          <p14:tracePt t="86278" x="5943600" y="5251450"/>
          <p14:tracePt t="86286" x="5924550" y="5251450"/>
          <p14:tracePt t="86294" x="5903913" y="5251450"/>
          <p14:tracePt t="86301" x="5878513" y="5251450"/>
          <p14:tracePt t="86318" x="5865813" y="5251450"/>
          <p14:tracePt t="86334" x="5859463" y="5251450"/>
          <p14:tracePt t="86438" x="5851525" y="5251450"/>
          <p14:tracePt t="86446" x="5838825" y="5251450"/>
          <p14:tracePt t="86454" x="5826125" y="5251450"/>
          <p14:tracePt t="86461" x="5807075" y="5251450"/>
          <p14:tracePt t="86467" x="5767388" y="5251450"/>
          <p14:tracePt t="86484" x="5734050" y="5251450"/>
          <p14:tracePt t="86501" x="5689600" y="5251450"/>
          <p14:tracePt t="86517" x="5637213" y="5251450"/>
          <p14:tracePt t="86534" x="5597525" y="5251450"/>
          <p14:tracePt t="86551" x="5526088" y="5251450"/>
          <p14:tracePt t="86567" x="5446713" y="5251450"/>
          <p14:tracePt t="86584" x="5381625" y="5251450"/>
          <p14:tracePt t="86601" x="5303838" y="5251450"/>
          <p14:tracePt t="86617" x="5232400" y="5251450"/>
          <p14:tracePt t="86634" x="5159375" y="5251450"/>
          <p14:tracePt t="86651" x="5081588" y="5251450"/>
          <p14:tracePt t="86667" x="5003800" y="5251450"/>
          <p14:tracePt t="86684" x="4918075" y="5251450"/>
          <p14:tracePt t="86701" x="4826000" y="5251450"/>
          <p14:tracePt t="86717" x="4702175" y="5264150"/>
          <p14:tracePt t="86734" x="4630738" y="5270500"/>
          <p14:tracePt t="86751" x="4565650" y="5270500"/>
          <p14:tracePt t="86767" x="4494213" y="5270500"/>
          <p14:tracePt t="86784" x="4414838" y="5276850"/>
          <p14:tracePt t="86801" x="4356100" y="5276850"/>
          <p14:tracePt t="86817" x="4271963" y="5276850"/>
          <p14:tracePt t="86834" x="4186238" y="5276850"/>
          <p14:tracePt t="86851" x="4121150" y="5283200"/>
          <p14:tracePt t="86867" x="4081463" y="5283200"/>
          <p14:tracePt t="86884" x="4062413" y="5291138"/>
          <p14:tracePt t="86901" x="4037013" y="5291138"/>
          <p14:tracePt t="86917" x="3990975" y="5291138"/>
          <p14:tracePt t="86934" x="3957638" y="5291138"/>
          <p14:tracePt t="86951" x="3938588" y="5291138"/>
          <p14:tracePt t="86967" x="3925888" y="5291138"/>
          <p14:tracePt t="86984" x="3919538" y="5291138"/>
          <p14:tracePt t="87198" x="3938588" y="5291138"/>
          <p14:tracePt t="87205" x="3963988" y="5291138"/>
          <p14:tracePt t="87214" x="3984625" y="5291138"/>
          <p14:tracePt t="87227" x="4010025" y="5291138"/>
          <p14:tracePt t="87227" x="4037013" y="5291138"/>
          <p14:tracePt t="87234" x="4089400" y="5291138"/>
          <p14:tracePt t="87251" x="4148138" y="5276850"/>
          <p14:tracePt t="87267" x="4167188" y="5251450"/>
          <p14:tracePt t="87284" x="4186238" y="5224463"/>
          <p14:tracePt t="87302" x="4186238" y="5186363"/>
          <p14:tracePt t="87318" x="4186238" y="5140325"/>
          <p14:tracePt t="87335" x="4160838" y="5113338"/>
          <p14:tracePt t="87351" x="4127500" y="5068888"/>
          <p14:tracePt t="87368" x="4081463" y="5029200"/>
          <p14:tracePt t="87385" x="3990975" y="4995863"/>
          <p14:tracePt t="87401" x="3892550" y="4976813"/>
          <p14:tracePt t="87418" x="3775075" y="4945063"/>
          <p14:tracePt t="87435" x="3676650" y="4937125"/>
          <p14:tracePt t="87451" x="3611563" y="4937125"/>
          <p14:tracePt t="87468" x="3565525" y="4937125"/>
          <p14:tracePt t="87485" x="3546475" y="4937125"/>
          <p14:tracePt t="87501" x="3521075" y="4937125"/>
          <p14:tracePt t="87518" x="3481388" y="4951413"/>
          <p14:tracePt t="87535" x="3441700" y="4976813"/>
          <p14:tracePt t="87551" x="3422650" y="4989513"/>
          <p14:tracePt t="87568" x="3403600" y="5016500"/>
          <p14:tracePt t="87585" x="3382963" y="5054600"/>
          <p14:tracePt t="87601" x="3363913" y="5087938"/>
          <p14:tracePt t="87618" x="3351213" y="5113338"/>
          <p14:tracePt t="87635" x="3344863" y="5140325"/>
          <p14:tracePt t="87651" x="3344863" y="5165725"/>
          <p14:tracePt t="87668" x="3357563" y="5192713"/>
          <p14:tracePt t="87685" x="3395663" y="5232400"/>
          <p14:tracePt t="87701" x="3416300" y="5238750"/>
          <p14:tracePt t="87718" x="3521075" y="5251450"/>
          <p14:tracePt t="87735" x="3617913" y="5257800"/>
          <p14:tracePt t="87751" x="3716338" y="5257800"/>
          <p14:tracePt t="87768" x="3814763" y="5257800"/>
          <p14:tracePt t="87785" x="3898900" y="5257800"/>
          <p14:tracePt t="87801" x="3944938" y="5257800"/>
          <p14:tracePt t="87818" x="3978275" y="5245100"/>
          <p14:tracePt t="87835" x="3978275" y="5238750"/>
          <p14:tracePt t="88575" x="3970338" y="5238750"/>
          <p14:tracePt t="88582" x="3951288" y="5238750"/>
          <p14:tracePt t="88590" x="3925888" y="5238750"/>
          <p14:tracePt t="88598" x="3898900" y="5238750"/>
          <p14:tracePt t="88618" x="3833813" y="5238750"/>
          <p14:tracePt t="88618" x="3762375" y="5245100"/>
          <p14:tracePt t="88634" x="3697288" y="5245100"/>
          <p14:tracePt t="88651" x="3605213" y="5251450"/>
          <p14:tracePt t="88668" x="3513138" y="5257800"/>
          <p14:tracePt t="88684" x="3429000" y="5264150"/>
          <p14:tracePt t="88701" x="3324225" y="5264150"/>
          <p14:tracePt t="88718" x="3200400" y="5264150"/>
          <p14:tracePt t="88734" x="3024188" y="5270500"/>
          <p14:tracePt t="88751" x="2919413" y="5270500"/>
          <p14:tracePt t="88767" x="2814638" y="5276850"/>
          <p14:tracePt t="88784" x="2717800" y="5276850"/>
          <p14:tracePt t="88801" x="2613025" y="5276850"/>
          <p14:tracePt t="88818" x="2514600" y="5276850"/>
          <p14:tracePt t="88834" x="2409825" y="5276850"/>
          <p14:tracePt t="88851" x="2325688" y="5276850"/>
          <p14:tracePt t="88867" x="2227263" y="5276850"/>
          <p14:tracePt t="88884" x="2122488" y="5276850"/>
          <p14:tracePt t="88901" x="2011363" y="5276850"/>
          <p14:tracePt t="88918" x="1893888" y="5276850"/>
          <p14:tracePt t="88934" x="1757363" y="5276850"/>
          <p14:tracePt t="88951" x="1671638" y="5276850"/>
          <p14:tracePt t="88967" x="1639888" y="5276850"/>
          <p14:tracePt t="89086" x="1658938" y="5276850"/>
          <p14:tracePt t="89094" x="1692275" y="5276850"/>
          <p14:tracePt t="89102" x="1730375" y="5276850"/>
          <p14:tracePt t="89117" x="1789113" y="5283200"/>
          <p14:tracePt t="89118" x="1906588" y="5283200"/>
          <p14:tracePt t="89134" x="2109788" y="5283200"/>
          <p14:tracePt t="89151" x="2220913" y="5283200"/>
          <p14:tracePt t="89167" x="2311400" y="5283200"/>
          <p14:tracePt t="89184" x="2370138" y="5283200"/>
          <p14:tracePt t="89201" x="2390775" y="5283200"/>
          <p14:tracePt t="89254" x="2384425" y="5283200"/>
          <p14:tracePt t="89262" x="2378075" y="5283200"/>
          <p14:tracePt t="89270" x="2363788" y="5283200"/>
          <p14:tracePt t="89284" x="2332038" y="5283200"/>
          <p14:tracePt t="89286" x="2220913" y="5264150"/>
          <p14:tracePt t="89301" x="2090738" y="5257800"/>
          <p14:tracePt t="89317" x="1985963" y="5257800"/>
          <p14:tracePt t="89334" x="1900238" y="5251450"/>
          <p14:tracePt t="89351" x="1893888" y="5251450"/>
          <p14:tracePt t="89398" x="1900238" y="5251450"/>
          <p14:tracePt t="89406" x="1927225" y="5251450"/>
          <p14:tracePt t="89414" x="1965325" y="5251450"/>
          <p14:tracePt t="89422" x="2051050" y="5264150"/>
          <p14:tracePt t="89434" x="2141538" y="5276850"/>
          <p14:tracePt t="89451" x="2201863" y="5283200"/>
          <p14:tracePt t="89467" x="2260600" y="5291138"/>
          <p14:tracePt t="89484" x="2319338" y="5297488"/>
          <p14:tracePt t="89501" x="2370138" y="5303838"/>
          <p14:tracePt t="89517" x="2468563" y="5303838"/>
          <p14:tracePt t="89534" x="2684463" y="5310188"/>
          <p14:tracePt t="89551" x="2814638" y="5310188"/>
          <p14:tracePt t="89567" x="2906713" y="5310188"/>
          <p14:tracePt t="89584" x="2932113" y="5310188"/>
          <p14:tracePt t="89601" x="2938463" y="5310188"/>
          <p14:tracePt t="89678" x="2938463" y="5303838"/>
          <p14:tracePt t="89694" x="2946400" y="5303838"/>
          <p14:tracePt t="89702" x="2946400" y="5297488"/>
          <p14:tracePt t="89718" x="2952750" y="5297488"/>
          <p14:tracePt t="89806" x="2952750" y="5291138"/>
          <p14:tracePt t="89814" x="2952750" y="5276850"/>
          <p14:tracePt t="89822" x="2952750" y="5251450"/>
          <p14:tracePt t="89838" x="2959100" y="5238750"/>
          <p14:tracePt t="89846" x="2965450" y="5224463"/>
          <p14:tracePt t="89854" x="2971800" y="5180013"/>
          <p14:tracePt t="89867" x="2971800" y="5153025"/>
          <p14:tracePt t="89884" x="2971800" y="5127625"/>
          <p14:tracePt t="89900" x="2971800" y="5094288"/>
          <p14:tracePt t="89917" x="2965450" y="5075238"/>
          <p14:tracePt t="89934" x="2952750" y="5041900"/>
          <p14:tracePt t="89950" x="2925763" y="5016500"/>
          <p14:tracePt t="89967" x="2887663" y="4989513"/>
          <p14:tracePt t="89984" x="2801938" y="4951413"/>
          <p14:tracePt t="90001" x="2717800" y="4918075"/>
          <p14:tracePt t="90018" x="2613025" y="4878388"/>
          <p14:tracePt t="90034" x="2514600" y="4852988"/>
          <p14:tracePt t="90050" x="2409825" y="4819650"/>
          <p14:tracePt t="90067" x="2319338" y="4787900"/>
          <p14:tracePt t="90084" x="2252663" y="4767263"/>
          <p14:tracePt t="90100" x="2174875" y="4754563"/>
          <p14:tracePt t="90117" x="2097088" y="4741863"/>
          <p14:tracePt t="90134" x="1998663" y="4729163"/>
          <p14:tracePt t="90150" x="1920875" y="4729163"/>
          <p14:tracePt t="90167" x="1841500" y="4729163"/>
          <p14:tracePt t="90184" x="1770063" y="4729163"/>
          <p14:tracePt t="90200" x="1724025" y="4729163"/>
          <p14:tracePt t="90217" x="1671638" y="4754563"/>
          <p14:tracePt t="90234" x="1619250" y="4781550"/>
          <p14:tracePt t="90250" x="1587500" y="4800600"/>
          <p14:tracePt t="90267" x="1560513" y="4826000"/>
          <p14:tracePt t="90284" x="1541463" y="4852988"/>
          <p14:tracePt t="90301" x="1516063" y="4884738"/>
          <p14:tracePt t="90317" x="1495425" y="4918075"/>
          <p14:tracePt t="90334" x="1470025" y="4970463"/>
          <p14:tracePt t="90351" x="1463675" y="5003800"/>
          <p14:tracePt t="90367" x="1455738" y="5029200"/>
          <p14:tracePt t="90384" x="1455738" y="5048250"/>
          <p14:tracePt t="90400" x="1455738" y="5068888"/>
          <p14:tracePt t="90417" x="1463675" y="5081588"/>
          <p14:tracePt t="90434" x="1482725" y="5106988"/>
          <p14:tracePt t="90450" x="1516063" y="5146675"/>
          <p14:tracePt t="90467" x="1574800" y="5173663"/>
          <p14:tracePt t="90483" x="1619250" y="5205413"/>
          <p14:tracePt t="90500" x="1671638" y="5245100"/>
          <p14:tracePt t="90517" x="1711325" y="5270500"/>
          <p14:tracePt t="90534" x="1757363" y="5291138"/>
          <p14:tracePt t="90550" x="1803400" y="5310188"/>
          <p14:tracePt t="90567" x="1854200" y="5316538"/>
          <p14:tracePt t="90583" x="1906588" y="5335588"/>
          <p14:tracePt t="90600" x="1946275" y="5341938"/>
          <p14:tracePt t="90617" x="2011363" y="5356225"/>
          <p14:tracePt t="90633" x="2070100" y="5356225"/>
          <p14:tracePt t="90650" x="2128838" y="5356225"/>
          <p14:tracePt t="90667" x="2168525" y="5356225"/>
          <p14:tracePt t="90683" x="2187575" y="5356225"/>
          <p14:tracePt t="90700" x="2187575" y="5349875"/>
          <p14:tracePt t="90998" x="2187575" y="5341938"/>
          <p14:tracePt t="91006" x="2174875" y="5341938"/>
          <p14:tracePt t="91022" x="2162175" y="5335588"/>
          <p14:tracePt t="91030" x="2149475" y="5329238"/>
          <p14:tracePt t="91038" x="2109788" y="5322888"/>
          <p14:tracePt t="91050" x="2070100" y="5316538"/>
          <p14:tracePt t="91067" x="2032000" y="5316538"/>
          <p14:tracePt t="91083" x="1992313" y="5316538"/>
          <p14:tracePt t="91100" x="1958975" y="5316538"/>
          <p14:tracePt t="91117" x="1920875" y="5316538"/>
          <p14:tracePt t="91133" x="1862138" y="5316538"/>
          <p14:tracePt t="91151" x="1822450" y="5316538"/>
          <p14:tracePt t="91167" x="1782763" y="5316538"/>
          <p14:tracePt t="91183" x="1770063" y="5316538"/>
          <p14:tracePt t="91302" x="1776413" y="5316538"/>
          <p14:tracePt t="91310" x="1795463" y="5316538"/>
          <p14:tracePt t="91318" x="1822450" y="5316538"/>
          <p14:tracePt t="91326" x="1847850" y="5316538"/>
          <p14:tracePt t="91334" x="1927225" y="5316538"/>
          <p14:tracePt t="91350" x="2032000" y="5316538"/>
          <p14:tracePt t="91367" x="2122488" y="5316538"/>
          <p14:tracePt t="91383" x="2227263" y="5316538"/>
          <p14:tracePt t="91400" x="2338388" y="5316538"/>
          <p14:tracePt t="91417" x="2449513" y="5316538"/>
          <p14:tracePt t="91433" x="2573338" y="5316538"/>
          <p14:tracePt t="91450" x="2697163" y="5316538"/>
          <p14:tracePt t="91466" x="2808288" y="5316538"/>
          <p14:tracePt t="91483" x="2867025" y="5316538"/>
          <p14:tracePt t="91500" x="2873375" y="5316538"/>
          <p14:tracePt t="91982" x="2887663" y="5316538"/>
          <p14:tracePt t="91990" x="2906713" y="5316538"/>
          <p14:tracePt t="91998" x="2938463" y="5316538"/>
          <p14:tracePt t="92017" x="3017838" y="5316538"/>
          <p14:tracePt t="92017" x="3089275" y="5316538"/>
          <p14:tracePt t="92033" x="3187700" y="5316538"/>
          <p14:tracePt t="92050" x="3278188" y="5316538"/>
          <p14:tracePt t="92066" x="3370263" y="5316538"/>
          <p14:tracePt t="92083" x="3475038" y="5316538"/>
          <p14:tracePt t="92099" x="3573463" y="5316538"/>
          <p14:tracePt t="92116" x="3683000" y="5316538"/>
          <p14:tracePt t="92133" x="3821113" y="5316538"/>
          <p14:tracePt t="92150" x="4108450" y="5310188"/>
          <p14:tracePt t="92166" x="4265613" y="5310188"/>
          <p14:tracePt t="92183" x="4402138" y="5310188"/>
          <p14:tracePt t="92199" x="4525963" y="5310188"/>
          <p14:tracePt t="92216" x="4618038" y="5303838"/>
          <p14:tracePt t="92233" x="4670425" y="5303838"/>
          <p14:tracePt t="92249" x="4702175" y="5297488"/>
          <p14:tracePt t="92266" x="4708525" y="5291138"/>
          <p14:tracePt t="92438" x="4722813" y="5291138"/>
          <p14:tracePt t="92446" x="4748213" y="5291138"/>
          <p14:tracePt t="92454" x="4787900" y="5291138"/>
          <p14:tracePt t="92466" x="4819650" y="5291138"/>
          <p14:tracePt t="92468" x="4924425" y="5291138"/>
          <p14:tracePt t="92483" x="5054600" y="5297488"/>
          <p14:tracePt t="92499" x="5199063" y="5297488"/>
          <p14:tracePt t="92516" x="5335588" y="5297488"/>
          <p14:tracePt t="92533" x="5461000" y="5297488"/>
          <p14:tracePt t="92549" x="5564188" y="5297488"/>
          <p14:tracePt t="92566" x="5662613" y="5297488"/>
          <p14:tracePt t="92583" x="5695950" y="5297488"/>
          <p14:tracePt t="92599" x="5702300" y="5297488"/>
          <p14:tracePt t="92814" x="5695950" y="5297488"/>
          <p14:tracePt t="92822" x="5689600" y="5297488"/>
          <p14:tracePt t="92830" x="5681663" y="5297488"/>
          <p14:tracePt t="92834" x="5662613" y="5297488"/>
          <p14:tracePt t="92849" x="5603875" y="5303838"/>
          <p14:tracePt t="92866" x="5538788" y="5303838"/>
          <p14:tracePt t="92883" x="5446713" y="5297488"/>
          <p14:tracePt t="92899" x="5341938" y="5297488"/>
          <p14:tracePt t="92916" x="5211763" y="5297488"/>
          <p14:tracePt t="92933" x="5022850" y="5297488"/>
          <p14:tracePt t="92949" x="4833938" y="5297488"/>
          <p14:tracePt t="92966" x="4487863" y="5283200"/>
          <p14:tracePt t="92983" x="4297363" y="5283200"/>
          <p14:tracePt t="92999" x="4121150" y="5283200"/>
          <p14:tracePt t="93016" x="3951288" y="5283200"/>
          <p14:tracePt t="93033" x="3775075" y="5291138"/>
          <p14:tracePt t="93049" x="3559175" y="5297488"/>
          <p14:tracePt t="93066" x="3324225" y="5297488"/>
          <p14:tracePt t="93082" x="3128963" y="5297488"/>
          <p14:tracePt t="93099" x="2946400" y="5310188"/>
          <p14:tracePt t="93116" x="2782888" y="5310188"/>
          <p14:tracePt t="93133" x="2613025" y="5310188"/>
          <p14:tracePt t="93149" x="2430463" y="5310188"/>
          <p14:tracePt t="93166" x="2181225" y="5316538"/>
          <p14:tracePt t="93182" x="2024063" y="5329238"/>
          <p14:tracePt t="93199" x="1868488" y="5341938"/>
          <p14:tracePt t="93216" x="1736725" y="5349875"/>
          <p14:tracePt t="93232" x="1612900" y="5356225"/>
          <p14:tracePt t="93249" x="1522413" y="5356225"/>
          <p14:tracePt t="93266" x="1430338" y="5356225"/>
          <p14:tracePt t="93282" x="1312863" y="5356225"/>
          <p14:tracePt t="93299" x="1208088" y="5356225"/>
          <p14:tracePt t="93316" x="1109663" y="5356225"/>
          <p14:tracePt t="93332" x="1065213" y="5356225"/>
          <p14:tracePt t="93349" x="1038225" y="5356225"/>
          <p14:tracePt t="93366" x="1012825" y="5356225"/>
          <p14:tracePt t="93382" x="979488" y="5356225"/>
          <p14:tracePt t="93399" x="933450" y="5356225"/>
          <p14:tracePt t="93416" x="901700" y="5356225"/>
          <p14:tracePt t="93432" x="881063" y="5349875"/>
          <p14:tracePt t="93758" x="889000" y="5341938"/>
          <p14:tracePt t="93766" x="895350" y="5341938"/>
          <p14:tracePt t="93774" x="895350" y="5335588"/>
          <p14:tracePt t="93783" x="901700" y="5335588"/>
          <p14:tracePt t="93822" x="901700" y="5329238"/>
          <p14:tracePt t="93822" x="908050" y="5329238"/>
          <p14:tracePt t="93832" x="914400" y="5329238"/>
          <p14:tracePt t="93854" x="939800" y="5316538"/>
          <p14:tracePt t="93865" x="966788" y="5316538"/>
          <p14:tracePt t="93882" x="1019175" y="5316538"/>
          <p14:tracePt t="93899" x="1077913" y="5316538"/>
          <p14:tracePt t="93916" x="1109663" y="5316538"/>
          <p14:tracePt t="93932" x="1117600" y="5316538"/>
          <p14:tracePt t="94038" x="1109663" y="5316538"/>
          <p14:tracePt t="94046" x="1103313" y="5316538"/>
          <p14:tracePt t="94052" x="1044575" y="5310188"/>
          <p14:tracePt t="94066" x="985838" y="5303838"/>
          <p14:tracePt t="94082" x="927100" y="5303838"/>
          <p14:tracePt t="94099" x="889000" y="5303838"/>
          <p14:tracePt t="94115" x="862013" y="5297488"/>
          <p14:tracePt t="94132" x="855663" y="5297488"/>
          <p14:tracePt t="94246" x="862013" y="5297488"/>
          <p14:tracePt t="94254" x="881063" y="5297488"/>
          <p14:tracePt t="94265" x="908050" y="5297488"/>
          <p14:tracePt t="94270" x="1006475" y="5297488"/>
          <p14:tracePt t="94283" x="1096963" y="5297488"/>
          <p14:tracePt t="94299" x="1214438" y="5303838"/>
          <p14:tracePt t="94315" x="1338263" y="5303838"/>
          <p14:tracePt t="94332" x="1417638" y="5303838"/>
          <p14:tracePt t="94349" x="1489075" y="5303838"/>
          <p14:tracePt t="94365" x="1516063" y="5303838"/>
          <p14:tracePt t="95662" x="1522413" y="5303838"/>
          <p14:tracePt t="95678" x="1528763" y="5303838"/>
          <p14:tracePt t="95686" x="1535113" y="5303838"/>
          <p14:tracePt t="95694" x="1541463" y="5303838"/>
          <p14:tracePt t="95715" x="1560513" y="5303838"/>
          <p14:tracePt t="95715" x="1574800" y="5303838"/>
          <p14:tracePt t="95731" x="1587500" y="5303838"/>
          <p14:tracePt t="95748" x="1600200" y="5303838"/>
          <p14:tracePt t="95765" x="1612900" y="5303838"/>
          <p14:tracePt t="95781" x="1646238" y="5303838"/>
          <p14:tracePt t="95798" x="1671638" y="5303838"/>
          <p14:tracePt t="95815" x="1698625" y="5303838"/>
          <p14:tracePt t="95831" x="1744663" y="5310188"/>
          <p14:tracePt t="95848" x="1782763" y="5310188"/>
          <p14:tracePt t="95865" x="1841500" y="5310188"/>
          <p14:tracePt t="95881" x="1900238" y="5310188"/>
          <p14:tracePt t="95898" x="1933575" y="5310188"/>
          <p14:tracePt t="95915" x="1946275" y="5310188"/>
          <p14:tracePt t="95932" x="1958975" y="5310188"/>
          <p14:tracePt t="95974" x="1965325" y="5310188"/>
          <p14:tracePt t="95990" x="1973263" y="5310188"/>
          <p14:tracePt t="96005" x="1985963" y="5310188"/>
          <p14:tracePt t="96005" x="2017713" y="5316538"/>
          <p14:tracePt t="96015" x="2109788" y="5316538"/>
          <p14:tracePt t="96031" x="2227263" y="5329238"/>
          <p14:tracePt t="96048" x="2357438" y="5335588"/>
          <p14:tracePt t="96065" x="2495550" y="5341938"/>
          <p14:tracePt t="96081" x="2619375" y="5356225"/>
          <p14:tracePt t="96098" x="2717800" y="5356225"/>
          <p14:tracePt t="96115" x="2755900" y="5356225"/>
          <p14:tracePt t="96131" x="2762250" y="5356225"/>
          <p14:tracePt t="96222" x="2749550" y="5356225"/>
          <p14:tracePt t="96230" x="2717800" y="5356225"/>
          <p14:tracePt t="96238" x="2592388" y="5341938"/>
          <p14:tracePt t="96248" x="2384425" y="5341938"/>
          <p14:tracePt t="96265" x="2201863" y="5335588"/>
          <p14:tracePt t="96281" x="2044700" y="5329238"/>
          <p14:tracePt t="96298" x="1946275" y="5329238"/>
          <p14:tracePt t="96366" x="1965325" y="5329238"/>
          <p14:tracePt t="96374" x="2005013" y="5335588"/>
          <p14:tracePt t="96382" x="2057400" y="5356225"/>
          <p14:tracePt t="96390" x="2109788" y="5375275"/>
          <p14:tracePt t="96398" x="2298700" y="5394325"/>
          <p14:tracePt t="96414" x="2430463" y="5414963"/>
          <p14:tracePt t="96431" x="2547938" y="5421313"/>
          <p14:tracePt t="96448" x="2651125" y="5427663"/>
          <p14:tracePt t="96465" x="2697163" y="5434013"/>
          <p14:tracePt t="96481" x="2703513" y="5434013"/>
          <p14:tracePt t="97462" x="2697163" y="5427663"/>
          <p14:tracePt t="97473" x="2678113" y="5427663"/>
          <p14:tracePt t="97478" x="2651125" y="5421313"/>
          <p14:tracePt t="97484" x="2632075" y="5421313"/>
          <p14:tracePt t="97497" x="2625725" y="5421313"/>
          <p14:tracePt t="97582" x="2632075" y="5421313"/>
          <p14:tracePt t="97590" x="2638425" y="5421313"/>
          <p14:tracePt t="97598" x="2659063" y="5421313"/>
          <p14:tracePt t="97598" x="2678113" y="5421313"/>
          <p14:tracePt t="97614" x="2690813" y="5421313"/>
          <p14:tracePt t="97631" x="2709863" y="5414963"/>
          <p14:tracePt t="97647" x="2743200" y="5414963"/>
          <p14:tracePt t="97664" x="2795588" y="5414963"/>
          <p14:tracePt t="97681" x="2847975" y="5414963"/>
          <p14:tracePt t="97697" x="2894013" y="5414963"/>
          <p14:tracePt t="97714" x="2906713" y="5414963"/>
          <p14:tracePt t="97886" x="2900363" y="5394325"/>
          <p14:tracePt t="97894" x="2879725" y="5381625"/>
          <p14:tracePt t="97902" x="2860675" y="5356225"/>
          <p14:tracePt t="97910" x="2835275" y="5329238"/>
          <p14:tracePt t="97914" x="2776538" y="5270500"/>
          <p14:tracePt t="97931" x="2749550" y="5251450"/>
          <p14:tracePt t="97947" x="2749550" y="5245100"/>
          <p14:tracePt t="98022" x="2755900" y="5245100"/>
          <p14:tracePt t="98030" x="2768600" y="5245100"/>
          <p14:tracePt t="98038" x="2782888" y="5251450"/>
          <p14:tracePt t="98041" x="2795588" y="5251450"/>
          <p14:tracePt t="98048" x="2814638" y="5251450"/>
          <p14:tracePt t="98064" x="2820988" y="5251450"/>
          <p14:tracePt t="98081" x="2841625" y="5251450"/>
          <p14:tracePt t="98097" x="2860675" y="5257800"/>
          <p14:tracePt t="98114" x="2900363" y="5257800"/>
          <p14:tracePt t="98130" x="2952750" y="5257800"/>
          <p14:tracePt t="98147" x="3030538" y="5264150"/>
          <p14:tracePt t="98164" x="3128963" y="5270500"/>
          <p14:tracePt t="98180" x="3233738" y="5270500"/>
          <p14:tracePt t="98197" x="3344863" y="5270500"/>
          <p14:tracePt t="98197" x="3416300" y="5270500"/>
          <p14:tracePt t="98214" x="3533775" y="5270500"/>
          <p14:tracePt t="98230" x="3657600" y="5270500"/>
          <p14:tracePt t="98247" x="3768725" y="5270500"/>
          <p14:tracePt t="98264" x="3892550" y="5270500"/>
          <p14:tracePt t="98280" x="3990975" y="5270500"/>
          <p14:tracePt t="98297" x="4089400" y="5270500"/>
          <p14:tracePt t="98314" x="4192588" y="5270500"/>
          <p14:tracePt t="98330" x="4324350" y="5270500"/>
          <p14:tracePt t="98347" x="4441825" y="5270500"/>
          <p14:tracePt t="98364" x="4591050" y="5270500"/>
          <p14:tracePt t="98380" x="4729163" y="5270500"/>
          <p14:tracePt t="98397" x="4911725" y="5270500"/>
          <p14:tracePt t="98397" x="5003800" y="5270500"/>
          <p14:tracePt t="98414" x="5180013" y="5270500"/>
          <p14:tracePt t="98430" x="5322888" y="5270500"/>
          <p14:tracePt t="98447" x="5467350" y="5270500"/>
          <p14:tracePt t="98464" x="5603875" y="5270500"/>
          <p14:tracePt t="98480" x="5708650" y="5257800"/>
          <p14:tracePt t="98497" x="5838825" y="5257800"/>
          <p14:tracePt t="98514" x="5949950" y="5251450"/>
          <p14:tracePt t="98530" x="6048375" y="5245100"/>
          <p14:tracePt t="98547" x="6113463" y="5245100"/>
          <p14:tracePt t="98564" x="6178550" y="5245100"/>
          <p14:tracePt t="98580" x="6264275" y="5232400"/>
          <p14:tracePt t="98597" x="6342063" y="5218113"/>
          <p14:tracePt t="98614" x="6478588" y="5211763"/>
          <p14:tracePt t="98630" x="6557963" y="5199063"/>
          <p14:tracePt t="98647" x="6629400" y="5192713"/>
          <p14:tracePt t="98664" x="6681788" y="5186363"/>
          <p14:tracePt t="98680" x="6694488" y="5186363"/>
          <p14:tracePt t="99382" x="6675438" y="5186363"/>
          <p14:tracePt t="99392" x="6662738" y="5192713"/>
          <p14:tracePt t="99398" x="6623050" y="5192713"/>
          <p14:tracePt t="99413" x="6589713" y="5192713"/>
          <p14:tracePt t="99414" x="6459538" y="5205413"/>
          <p14:tracePt t="99430" x="6361113" y="5211763"/>
          <p14:tracePt t="99447" x="6296025" y="5211763"/>
          <p14:tracePt t="99463" x="6256338" y="5218113"/>
          <p14:tracePt t="99480" x="6249988" y="5218113"/>
          <p14:tracePt t="99638" x="6256338" y="5218113"/>
          <p14:tracePt t="99646" x="6264275" y="5218113"/>
          <p14:tracePt t="99654" x="6289675" y="5218113"/>
          <p14:tracePt t="99663" x="6323013" y="5218113"/>
          <p14:tracePt t="99680" x="6367463" y="5218113"/>
          <p14:tracePt t="99697" x="6400800" y="5218113"/>
          <p14:tracePt t="99713" x="6407150" y="5218113"/>
          <p14:tracePt t="99766" x="6400800" y="5218113"/>
          <p14:tracePt t="99782" x="6394450" y="5218113"/>
          <p14:tracePt t="99790" x="6381750" y="5218113"/>
          <p14:tracePt t="99798" x="6354763" y="5211763"/>
          <p14:tracePt t="99798" x="6323013" y="5211763"/>
          <p14:tracePt t="99813" x="6224588" y="5211763"/>
          <p14:tracePt t="99830" x="6159500" y="5211763"/>
          <p14:tracePt t="99847" x="6132513" y="5211763"/>
          <p14:tracePt t="99934" x="6146800" y="5211763"/>
          <p14:tracePt t="99942" x="6165850" y="5211763"/>
          <p14:tracePt t="99950" x="6191250" y="5211763"/>
          <p14:tracePt t="99958" x="6211888" y="5211763"/>
          <p14:tracePt t="99964" x="6264275" y="5211763"/>
          <p14:tracePt t="99981" x="6316663" y="5211763"/>
          <p14:tracePt t="99997" x="6361113" y="5211763"/>
          <p14:tracePt t="100014" x="6375400" y="5211763"/>
          <p14:tracePt t="100342" x="6361113" y="5218113"/>
          <p14:tracePt t="100350" x="6342063" y="5224463"/>
          <p14:tracePt t="100363" x="6316663" y="5232400"/>
          <p14:tracePt t="100363" x="6230938" y="5251450"/>
          <p14:tracePt t="100380" x="6113463" y="5283200"/>
          <p14:tracePt t="100396" x="5983288" y="5322888"/>
          <p14:tracePt t="100413" x="5819775" y="5362575"/>
          <p14:tracePt t="100413" x="5740400" y="5375275"/>
          <p14:tracePt t="100430" x="5564188" y="5427663"/>
          <p14:tracePt t="100446" x="5362575" y="5492750"/>
          <p14:tracePt t="100463" x="5153025" y="5570538"/>
          <p14:tracePt t="100480" x="4937125" y="5622925"/>
          <p14:tracePt t="100497" x="4760913" y="5649913"/>
          <p14:tracePt t="100513" x="4559300" y="5662613"/>
          <p14:tracePt t="100530" x="4376738" y="5662613"/>
          <p14:tracePt t="100546" x="4198938" y="5662613"/>
          <p14:tracePt t="100563" x="4022725" y="5668963"/>
          <p14:tracePt t="100579" x="3852863" y="5668963"/>
          <p14:tracePt t="100596" x="3676650" y="5668963"/>
          <p14:tracePt t="100613" x="3487738" y="5656263"/>
          <p14:tracePt t="100630" x="3181350" y="5656263"/>
          <p14:tracePt t="100646" x="3005138" y="5662613"/>
          <p14:tracePt t="100663" x="2814638" y="5662613"/>
          <p14:tracePt t="100679" x="2638425" y="5662613"/>
          <p14:tracePt t="100696" x="2462213" y="5662613"/>
          <p14:tracePt t="100713" x="2286000" y="5662613"/>
          <p14:tracePt t="100729" x="2116138" y="5662613"/>
          <p14:tracePt t="100746" x="1992313" y="5662613"/>
          <p14:tracePt t="100763" x="1862138" y="5662613"/>
          <p14:tracePt t="100779" x="1724025" y="5662613"/>
          <p14:tracePt t="100796" x="1593850" y="5662613"/>
          <p14:tracePt t="100813" x="1455738" y="5662613"/>
          <p14:tracePt t="100830" x="1260475" y="5668963"/>
          <p14:tracePt t="100846" x="1155700" y="5681663"/>
          <p14:tracePt t="100863" x="1084263" y="5681663"/>
          <p14:tracePt t="100879" x="1038225" y="5689600"/>
          <p14:tracePt t="100896" x="1019175" y="5689600"/>
          <p14:tracePt t="101030" x="1019175" y="5681663"/>
          <p14:tracePt t="101038" x="1025525" y="5681663"/>
          <p14:tracePt t="101046" x="1025525" y="5675313"/>
          <p14:tracePt t="101048" x="1044575" y="5668963"/>
          <p14:tracePt t="101063" x="1058863" y="5668963"/>
          <p14:tracePt t="101079" x="1065213" y="5662613"/>
          <p14:tracePt t="101096" x="1077913" y="5662613"/>
          <p14:tracePt t="101113" x="1103313" y="5662613"/>
          <p14:tracePt t="101129" x="1123950" y="5656263"/>
          <p14:tracePt t="101146" x="1155700" y="5656263"/>
          <p14:tracePt t="101163" x="1168400" y="5649913"/>
          <p14:tracePt t="101180" x="1176338" y="5649913"/>
          <p14:tracePt t="101196" x="1189038" y="5649913"/>
          <p14:tracePt t="101213" x="1195388" y="5649913"/>
          <p14:tracePt t="101229" x="1201738" y="5649913"/>
          <p14:tracePt t="101718" x="1214438" y="5649913"/>
          <p14:tracePt t="101728" x="1220788" y="5649913"/>
          <p14:tracePt t="101734" x="1227138" y="5649913"/>
          <p14:tracePt t="101746" x="1235075" y="5649913"/>
          <p14:tracePt t="101746" x="1260475" y="5649913"/>
          <p14:tracePt t="101762" x="1273175" y="5649913"/>
          <p14:tracePt t="101779" x="1293813" y="5649913"/>
          <p14:tracePt t="101796" x="1300163" y="5649913"/>
          <p14:tracePt t="101830" x="1306513" y="5649913"/>
          <p14:tracePt t="101830" x="1312863" y="5649913"/>
          <p14:tracePt t="101846" x="1325563" y="5649913"/>
          <p14:tracePt t="102150" x="1331913" y="5649913"/>
          <p14:tracePt t="102166" x="1346200" y="5649913"/>
          <p14:tracePt t="102170" x="1365250" y="5649913"/>
          <p14:tracePt t="102179" x="1417638" y="5649913"/>
          <p14:tracePt t="102196" x="1495425" y="5649913"/>
          <p14:tracePt t="102212" x="1593850" y="5649913"/>
          <p14:tracePt t="102229" x="1704975" y="5649913"/>
          <p14:tracePt t="102246" x="1854200" y="5649913"/>
          <p14:tracePt t="102262" x="1958975" y="5649913"/>
          <p14:tracePt t="102280" x="2063750" y="5649913"/>
          <p14:tracePt t="102296" x="2162175" y="5649913"/>
          <p14:tracePt t="102312" x="2266950" y="5649913"/>
          <p14:tracePt t="102329" x="2378075" y="5649913"/>
          <p14:tracePt t="102346" x="2474913" y="5649913"/>
          <p14:tracePt t="102362" x="2573338" y="5649913"/>
          <p14:tracePt t="102379" x="2665413" y="5649913"/>
          <p14:tracePt t="102396" x="2749550" y="5656263"/>
          <p14:tracePt t="102412" x="2801938" y="5656263"/>
          <p14:tracePt t="102429" x="2847975" y="5656263"/>
          <p14:tracePt t="102446" x="2894013" y="5656263"/>
          <p14:tracePt t="102462" x="2932113" y="5656263"/>
          <p14:tracePt t="102479" x="2997200" y="5656263"/>
          <p14:tracePt t="102496" x="3055938" y="5656263"/>
          <p14:tracePt t="102512" x="3135313" y="5656263"/>
          <p14:tracePt t="102529" x="3206750" y="5656263"/>
          <p14:tracePt t="102546" x="3278188" y="5662613"/>
          <p14:tracePt t="102562" x="3344863" y="5662613"/>
          <p14:tracePt t="102579" x="3403600" y="5662613"/>
          <p14:tracePt t="102595" x="3475038" y="5662613"/>
          <p14:tracePt t="102612" x="3540125" y="5662613"/>
          <p14:tracePt t="102629" x="3592513" y="5668963"/>
          <p14:tracePt t="102645" x="3683000" y="5668963"/>
          <p14:tracePt t="102662" x="3756025" y="5668963"/>
          <p14:tracePt t="102679" x="3814763" y="5668963"/>
          <p14:tracePt t="102695" x="3879850" y="5668963"/>
          <p14:tracePt t="102712" x="3944938" y="5675313"/>
          <p14:tracePt t="102729" x="4003675" y="5675313"/>
          <p14:tracePt t="102745" x="4068763" y="5681663"/>
          <p14:tracePt t="102762" x="4133850" y="5689600"/>
          <p14:tracePt t="102779" x="4186238" y="5689600"/>
          <p14:tracePt t="102795" x="4238625" y="5689600"/>
          <p14:tracePt t="102812" x="4291013" y="5689600"/>
          <p14:tracePt t="102829" x="4349750" y="5689600"/>
          <p14:tracePt t="102845" x="4448175" y="5689600"/>
          <p14:tracePt t="102862" x="4506913" y="5689600"/>
          <p14:tracePt t="102879" x="4552950" y="5689600"/>
          <p14:tracePt t="102895" x="4584700" y="5689600"/>
          <p14:tracePt t="102912" x="4618038" y="5689600"/>
          <p14:tracePt t="102929" x="4656138" y="5689600"/>
          <p14:tracePt t="102945" x="4683125" y="5689600"/>
          <p14:tracePt t="102962" x="4708525" y="5681663"/>
          <p14:tracePt t="102979" x="4729163" y="5681663"/>
          <p14:tracePt t="103081" x="4716463" y="5681663"/>
          <p14:tracePt t="103102" x="4695825" y="5681663"/>
          <p14:tracePt t="103110" x="4664075" y="5681663"/>
          <p14:tracePt t="103118" x="4565650" y="5681663"/>
          <p14:tracePt t="103129" x="4460875" y="5681663"/>
          <p14:tracePt t="103145" x="4362450" y="5681663"/>
          <p14:tracePt t="103162" x="4284663" y="5681663"/>
          <p14:tracePt t="103178" x="4238625" y="5681663"/>
          <p14:tracePt t="103195" x="4225925" y="5681663"/>
          <p14:tracePt t="103262" x="4219575" y="5681663"/>
          <p14:tracePt t="103302" x="4213225" y="5681663"/>
          <p14:tracePt t="103438" x="4219575" y="5681663"/>
          <p14:tracePt t="103446" x="4225925" y="5681663"/>
          <p14:tracePt t="103454" x="4259263" y="5681663"/>
          <p14:tracePt t="103463" x="4297363" y="5681663"/>
          <p14:tracePt t="103478" x="4349750" y="5681663"/>
          <p14:tracePt t="103495" x="4389438" y="5681663"/>
          <p14:tracePt t="103512" x="4427538" y="5689600"/>
          <p14:tracePt t="103528" x="4467225" y="5689600"/>
          <p14:tracePt t="103545" x="4494213" y="5689600"/>
          <p14:tracePt t="103562" x="4546600" y="5689600"/>
          <p14:tracePt t="103578" x="4605338" y="5689600"/>
          <p14:tracePt t="103595" x="4664075" y="5689600"/>
          <p14:tracePt t="103612" x="4729163" y="5689600"/>
          <p14:tracePt t="103628" x="4781550" y="5689600"/>
          <p14:tracePt t="103645" x="4826000" y="5689600"/>
          <p14:tracePt t="103662" x="4846638" y="5689600"/>
          <p14:tracePt t="103678" x="4859338" y="5689600"/>
          <p14:tracePt t="103695" x="4872038" y="5689600"/>
          <p14:tracePt t="103712" x="4892675" y="5689600"/>
          <p14:tracePt t="103728" x="4905375" y="5689600"/>
          <p14:tracePt t="103745" x="4911725" y="5689600"/>
          <p14:tracePt t="103762" x="4924425" y="5689600"/>
          <p14:tracePt t="103778" x="4937125" y="5689600"/>
          <p14:tracePt t="103795" x="4951413" y="5695950"/>
          <p14:tracePt t="103830" x="4957763" y="5695950"/>
          <p14:tracePt t="104014" x="4970463" y="5695950"/>
          <p14:tracePt t="104022" x="4983163" y="5695950"/>
          <p14:tracePt t="104030" x="5016500" y="5695950"/>
          <p14:tracePt t="104045" x="5054600" y="5702300"/>
          <p14:tracePt t="104045" x="5173663" y="5702300"/>
          <p14:tracePt t="104062" x="5264150" y="5708650"/>
          <p14:tracePt t="104078" x="5356225" y="5715000"/>
          <p14:tracePt t="104095" x="5434013" y="5715000"/>
          <p14:tracePt t="104111" x="5519738" y="5715000"/>
          <p14:tracePt t="104128" x="5584825" y="5715000"/>
          <p14:tracePt t="104145" x="5643563" y="5715000"/>
          <p14:tracePt t="104162" x="5702300" y="5715000"/>
          <p14:tracePt t="104178" x="5748338" y="5708650"/>
          <p14:tracePt t="104195" x="5792788" y="5702300"/>
          <p14:tracePt t="104211" x="5845175" y="5695950"/>
          <p14:tracePt t="104228" x="5884863" y="5689600"/>
          <p14:tracePt t="104245" x="5937250" y="5689600"/>
          <p14:tracePt t="104262" x="5949950" y="5689600"/>
          <p14:tracePt t="104278" x="5969000" y="5681663"/>
          <p14:tracePt t="104295" x="5989638" y="5681663"/>
          <p14:tracePt t="104311" x="6002338" y="5675313"/>
          <p14:tracePt t="104328" x="6008688" y="5675313"/>
          <p14:tracePt t="106076" x="0" y="0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4" y="0"/>
            <a:ext cx="7653708" cy="1005840"/>
          </a:xfrm>
          <a:solidFill>
            <a:schemeClr val="bg1"/>
          </a:solidFill>
        </p:spPr>
        <p:txBody>
          <a:bodyPr>
            <a:normAutofit fontScale="90000"/>
          </a:bodyPr>
          <a:lstStyle/>
          <a:p>
            <a:r>
              <a:rPr lang="en-US" dirty="0" smtClean="0"/>
              <a:t>Try to find the length method in the String class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256" y="1566862"/>
            <a:ext cx="7430072" cy="47237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565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340"/>
    </mc:Choice>
    <mc:Fallback xmlns="">
      <p:transition spd="slow" advTm="413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004" x="1404938" y="4624388"/>
          <p14:tracePt t="6033" x="1397000" y="4624388"/>
          <p14:tracePt t="6097" x="1397000" y="4630738"/>
          <p14:tracePt t="6105" x="1397000" y="4643438"/>
          <p14:tracePt t="6113" x="1397000" y="4695825"/>
          <p14:tracePt t="6129" x="1397000" y="4760913"/>
          <p14:tracePt t="6142" x="1397000" y="4846638"/>
          <p14:tracePt t="6161" x="1390650" y="4924425"/>
          <p14:tracePt t="6177" x="1390650" y="5003800"/>
          <p14:tracePt t="6193" x="1390650" y="5081588"/>
          <p14:tracePt t="6193" x="1390650" y="5106988"/>
          <p14:tracePt t="6217" x="1384300" y="5146675"/>
          <p14:tracePt t="6233" x="1384300" y="5153025"/>
          <p14:tracePt t="6289" x="1384300" y="5146675"/>
          <p14:tracePt t="6313" x="1384300" y="5140325"/>
          <p14:tracePt t="6329" x="1384300" y="5133975"/>
          <p14:tracePt t="6337" x="1384300" y="5121275"/>
          <p14:tracePt t="6345" x="1384300" y="5068888"/>
          <p14:tracePt t="6361" x="1371600" y="5003800"/>
          <p14:tracePt t="6376" x="1371600" y="4976813"/>
          <p14:tracePt t="6410" x="1365250" y="4976813"/>
          <p14:tracePt t="6433" x="1358900" y="4983163"/>
          <p14:tracePt t="6443" x="1346200" y="5010150"/>
          <p14:tracePt t="6449" x="1325563" y="5054600"/>
          <p14:tracePt t="6464" x="1306513" y="5106988"/>
          <p14:tracePt t="6476" x="1300163" y="5153025"/>
          <p14:tracePt t="6492" x="1287463" y="5192713"/>
          <p14:tracePt t="6509" x="1279525" y="5224463"/>
          <p14:tracePt t="6525" x="1279525" y="5232400"/>
          <p14:tracePt t="6609" x="1279525" y="5224463"/>
          <p14:tracePt t="6617" x="1279525" y="5218113"/>
          <p14:tracePt t="6629" x="1279525" y="5211763"/>
          <p14:tracePt t="6642" x="1279525" y="5205413"/>
          <p14:tracePt t="6659" x="1273175" y="5205413"/>
          <p14:tracePt t="6675" x="1266825" y="5205413"/>
          <p14:tracePt t="6713" x="1266825" y="5211763"/>
          <p14:tracePt t="6727" x="1254125" y="5211763"/>
          <p14:tracePt t="6728" x="1241425" y="5218113"/>
          <p14:tracePt t="6742" x="1227138" y="5224463"/>
          <p14:tracePt t="6759" x="1220788" y="5224463"/>
          <p14:tracePt t="6775" x="1214438" y="5224463"/>
          <p14:tracePt t="6809" x="1208088" y="5224463"/>
          <p14:tracePt t="6809" x="1189038" y="5224463"/>
          <p14:tracePt t="6825" x="1162050" y="5232400"/>
          <p14:tracePt t="6842" x="1096963" y="5232400"/>
          <p14:tracePt t="6859" x="1031875" y="5232400"/>
          <p14:tracePt t="6875" x="985838" y="5232400"/>
          <p14:tracePt t="6892" x="966788" y="5232400"/>
          <p14:tracePt t="6909" x="960438" y="5232400"/>
          <p14:tracePt t="7065" x="966788" y="5232400"/>
          <p14:tracePt t="7073" x="985838" y="5232400"/>
          <p14:tracePt t="7081" x="1031875" y="5232400"/>
          <p14:tracePt t="7092" x="1071563" y="5232400"/>
          <p14:tracePt t="7109" x="1103313" y="5232400"/>
          <p14:tracePt t="7125" x="1136650" y="5232400"/>
          <p14:tracePt t="7142" x="1155700" y="5232400"/>
          <p14:tracePt t="7159" x="1162050" y="5232400"/>
          <p14:tracePt t="7369" x="1176338" y="5232400"/>
          <p14:tracePt t="7377" x="1182688" y="5232400"/>
          <p14:tracePt t="7385" x="1201738" y="5224463"/>
          <p14:tracePt t="7394" x="1208088" y="5218113"/>
          <p14:tracePt t="7408" x="1214438" y="5218113"/>
          <p14:tracePt t="7425" x="1227138" y="5211763"/>
          <p14:tracePt t="7442" x="1227138" y="5199063"/>
          <p14:tracePt t="7459" x="1235075" y="5192713"/>
          <p14:tracePt t="7475" x="1235075" y="5180013"/>
          <p14:tracePt t="7492" x="1227138" y="5159375"/>
          <p14:tracePt t="7508" x="1220788" y="5146675"/>
          <p14:tracePt t="7525" x="1208088" y="5133975"/>
          <p14:tracePt t="7542" x="1201738" y="5127625"/>
          <p14:tracePt t="7558" x="1189038" y="5113338"/>
          <p14:tracePt t="7575" x="1162050" y="5113338"/>
          <p14:tracePt t="7592" x="1149350" y="5113338"/>
          <p14:tracePt t="7608" x="1096963" y="5113338"/>
          <p14:tracePt t="7625" x="1058863" y="5113338"/>
          <p14:tracePt t="7642" x="1006475" y="5113338"/>
          <p14:tracePt t="7659" x="966788" y="5113338"/>
          <p14:tracePt t="7675" x="947738" y="5113338"/>
          <p14:tracePt t="7692" x="920750" y="5113338"/>
          <p14:tracePt t="7708" x="914400" y="5113338"/>
          <p14:tracePt t="7725" x="914400" y="5121275"/>
          <p14:tracePt t="7742" x="908050" y="5127625"/>
          <p14:tracePt t="7758" x="901700" y="5133975"/>
          <p14:tracePt t="7775" x="901700" y="5146675"/>
          <p14:tracePt t="7792" x="901700" y="5173663"/>
          <p14:tracePt t="7808" x="901700" y="5199063"/>
          <p14:tracePt t="7825" x="908050" y="5211763"/>
          <p14:tracePt t="7842" x="914400" y="5211763"/>
          <p14:tracePt t="7858" x="920750" y="5218113"/>
          <p14:tracePt t="7875" x="939800" y="5232400"/>
          <p14:tracePt t="7892" x="966788" y="5238750"/>
          <p14:tracePt t="7908" x="992188" y="5238750"/>
          <p14:tracePt t="7925" x="1031875" y="5245100"/>
          <p14:tracePt t="7942" x="1071563" y="5251450"/>
          <p14:tracePt t="7958" x="1090613" y="5251450"/>
          <p14:tracePt t="7975" x="1103313" y="5251450"/>
          <p14:tracePt t="7992" x="1130300" y="5251450"/>
          <p14:tracePt t="8008" x="1168400" y="5251450"/>
          <p14:tracePt t="8025" x="1195388" y="5251450"/>
          <p14:tracePt t="8042" x="1208088" y="5251450"/>
          <p14:tracePt t="8081" x="1214438" y="5251450"/>
          <p14:tracePt t="8081" x="1214438" y="5245100"/>
          <p14:tracePt t="9201" x="1214438" y="5238750"/>
          <p14:tracePt t="9209" x="1227138" y="5238750"/>
          <p14:tracePt t="9217" x="1235075" y="5224463"/>
          <p14:tracePt t="9225" x="1241425" y="5218113"/>
          <p14:tracePt t="9233" x="1260475" y="5192713"/>
          <p14:tracePt t="9241" x="1266825" y="5159375"/>
          <p14:tracePt t="9258" x="1306513" y="5113338"/>
          <p14:tracePt t="9274" x="1365250" y="5048250"/>
          <p14:tracePt t="9291" x="1436688" y="4970463"/>
          <p14:tracePt t="9308" x="1522413" y="4899025"/>
          <p14:tracePt t="9324" x="1612900" y="4800600"/>
          <p14:tracePt t="9341" x="1692275" y="4722813"/>
          <p14:tracePt t="9358" x="1776413" y="4649788"/>
          <p14:tracePt t="9374" x="1906588" y="4572000"/>
          <p14:tracePt t="9391" x="2109788" y="4448175"/>
          <p14:tracePt t="9408" x="2378075" y="4324350"/>
          <p14:tracePt t="9424" x="2749550" y="4192588"/>
          <p14:tracePt t="9441" x="2919413" y="4154488"/>
          <p14:tracePt t="9458" x="3063875" y="4127500"/>
          <p14:tracePt t="9474" x="3160713" y="4121150"/>
          <p14:tracePt t="9491" x="3265488" y="4121150"/>
          <p14:tracePt t="9508" x="3357563" y="4121150"/>
          <p14:tracePt t="9524" x="3462338" y="4121150"/>
          <p14:tracePt t="9541" x="3586163" y="4121150"/>
          <p14:tracePt t="9558" x="3741738" y="4133850"/>
          <p14:tracePt t="9574" x="3898900" y="4148138"/>
          <p14:tracePt t="9591" x="4049713" y="4148138"/>
          <p14:tracePt t="9608" x="4225925" y="4148138"/>
          <p14:tracePt t="9624" x="4525963" y="4148138"/>
          <p14:tracePt t="9641" x="4716463" y="4148138"/>
          <p14:tracePt t="9658" x="4892675" y="4148138"/>
          <p14:tracePt t="9674" x="5075238" y="4121150"/>
          <p14:tracePt t="9691" x="5251450" y="4102100"/>
          <p14:tracePt t="9708" x="5402263" y="4062413"/>
          <p14:tracePt t="9724" x="5511800" y="4016375"/>
          <p14:tracePt t="9741" x="5564188" y="3984625"/>
          <p14:tracePt t="9758" x="5584825" y="3963988"/>
          <p14:tracePt t="9774" x="5584825" y="3957638"/>
          <p14:tracePt t="11185" x="5591175" y="3957638"/>
          <p14:tracePt t="11201" x="5597525" y="3951288"/>
          <p14:tracePt t="11215" x="5603875" y="3944938"/>
          <p14:tracePt t="11215" x="5616575" y="3938588"/>
          <p14:tracePt t="11224" x="5643563" y="3919538"/>
          <p14:tracePt t="11241" x="5643563" y="3911600"/>
          <p14:tracePt t="11257" x="5649913" y="3898900"/>
          <p14:tracePt t="11274" x="5649913" y="3852863"/>
          <p14:tracePt t="11290" x="5649913" y="3802063"/>
          <p14:tracePt t="11307" x="5637213" y="3722688"/>
          <p14:tracePt t="11324" x="5616575" y="3632200"/>
          <p14:tracePt t="11340" x="5564188" y="3527425"/>
          <p14:tracePt t="11357" x="5526088" y="3357563"/>
          <p14:tracePt t="11374" x="5461000" y="3160713"/>
          <p14:tracePt t="11390" x="5414963" y="3005138"/>
          <p14:tracePt t="11407" x="5381625" y="2847975"/>
          <p14:tracePt t="11424" x="5349875" y="2671763"/>
          <p14:tracePt t="11440" x="5283200" y="2397125"/>
          <p14:tracePt t="11457" x="5251450" y="2311400"/>
          <p14:tracePt t="11474" x="5238750" y="2279650"/>
          <p14:tracePt t="11490" x="5238750" y="2273300"/>
          <p14:tracePt t="12057" x="5238750" y="2279650"/>
          <p14:tracePt t="12065" x="5232400" y="2286000"/>
          <p14:tracePt t="12073" x="5232400" y="2298700"/>
          <p14:tracePt t="12074" x="5224463" y="2319338"/>
          <p14:tracePt t="12090" x="5211763" y="2351088"/>
          <p14:tracePt t="12107" x="5205413" y="2384425"/>
          <p14:tracePt t="12123" x="5192713" y="2416175"/>
          <p14:tracePt t="12140" x="5186363" y="2468563"/>
          <p14:tracePt t="12157" x="5165725" y="2547938"/>
          <p14:tracePt t="12173" x="5140325" y="2613025"/>
          <p14:tracePt t="12190" x="5121275" y="2678113"/>
          <p14:tracePt t="12207" x="5106988" y="2717800"/>
          <p14:tracePt t="12224" x="5106988" y="2749550"/>
          <p14:tracePt t="12240" x="5106988" y="2789238"/>
          <p14:tracePt t="12257" x="5094288" y="2814638"/>
          <p14:tracePt t="12273" x="5094288" y="2827338"/>
          <p14:tracePt t="12290" x="5087938" y="2860675"/>
          <p14:tracePt t="12307" x="5075238" y="2919413"/>
          <p14:tracePt t="12323" x="5068888" y="2990850"/>
          <p14:tracePt t="12340" x="5068888" y="3070225"/>
          <p14:tracePt t="12356" x="5068888" y="3128963"/>
          <p14:tracePt t="12373" x="5068888" y="3181350"/>
          <p14:tracePt t="12390" x="5068888" y="3225800"/>
          <p14:tracePt t="12406" x="5068888" y="3271838"/>
          <p14:tracePt t="12423" x="5062538" y="3336925"/>
          <p14:tracePt t="12440" x="5062538" y="3403600"/>
          <p14:tracePt t="12456" x="5041900" y="3533775"/>
          <p14:tracePt t="12474" x="5035550" y="3617913"/>
          <p14:tracePt t="12490" x="5029200" y="3697288"/>
          <p14:tracePt t="12507" x="5029200" y="3768725"/>
          <p14:tracePt t="12523" x="5022850" y="3860800"/>
          <p14:tracePt t="12540" x="5022850" y="3978275"/>
          <p14:tracePt t="12556" x="5016500" y="4108450"/>
          <p14:tracePt t="12573" x="5016500" y="4186238"/>
          <p14:tracePt t="12590" x="5016500" y="4232275"/>
          <p14:tracePt t="12607" x="5016500" y="4259263"/>
          <p14:tracePt t="12623" x="5029200" y="4265613"/>
          <p14:tracePt t="12640" x="5041900" y="4265613"/>
          <p14:tracePt t="12656" x="5062538" y="4198938"/>
          <p14:tracePt t="12673" x="5068888" y="4186238"/>
          <p14:tracePt t="13017" x="5068888" y="4192588"/>
          <p14:tracePt t="13025" x="5062538" y="4219575"/>
          <p14:tracePt t="13031" x="5054600" y="4238625"/>
          <p14:tracePt t="13040" x="5029200" y="4265613"/>
          <p14:tracePt t="13057" x="5029200" y="4271963"/>
          <p14:tracePt t="13073" x="5029200" y="4278313"/>
          <p14:tracePt t="13113" x="5029200" y="4284663"/>
          <p14:tracePt t="13129" x="5029200" y="4291013"/>
          <p14:tracePt t="13140" x="5022850" y="4297363"/>
          <p14:tracePt t="13140" x="5022850" y="4303713"/>
          <p14:tracePt t="13156" x="5016500" y="4324350"/>
          <p14:tracePt t="13173" x="5016500" y="4330700"/>
          <p14:tracePt t="13190" x="5016500" y="4343400"/>
          <p14:tracePt t="13206" x="5016500" y="4349750"/>
          <p14:tracePt t="13223" x="5016500" y="4362450"/>
          <p14:tracePt t="13240" x="5016500" y="4383088"/>
          <p14:tracePt t="13256" x="5016500" y="4395788"/>
          <p14:tracePt t="13273" x="5016500" y="4402138"/>
          <p14:tracePt t="13289" x="5016500" y="4408488"/>
          <p14:tracePt t="13521" x="5016500" y="4395788"/>
          <p14:tracePt t="13526" x="5016500" y="4389438"/>
          <p14:tracePt t="13540" x="5016500" y="4368800"/>
          <p14:tracePt t="13540" x="5035550" y="4330700"/>
          <p14:tracePt t="13556" x="5068888" y="4244975"/>
          <p14:tracePt t="13573" x="5106988" y="4114800"/>
          <p14:tracePt t="13589" x="5140325" y="3963988"/>
          <p14:tracePt t="13606" x="5153025" y="3808413"/>
          <p14:tracePt t="13623" x="5153025" y="3644900"/>
          <p14:tracePt t="13639" x="5140325" y="3521075"/>
          <p14:tracePt t="13656" x="5127625" y="3441700"/>
          <p14:tracePt t="13674" x="5113338" y="3429000"/>
          <p14:tracePt t="13690" x="5094288" y="3422650"/>
          <p14:tracePt t="13706" x="5022850" y="3435350"/>
          <p14:tracePt t="13723" x="4924425" y="3481388"/>
          <p14:tracePt t="13739" x="4806950" y="3540125"/>
          <p14:tracePt t="13756" x="4702175" y="3632200"/>
          <p14:tracePt t="13773" x="4624388" y="3722688"/>
          <p14:tracePt t="13789" x="4591050" y="3833813"/>
          <p14:tracePt t="13806" x="4591050" y="3938588"/>
          <p14:tracePt t="13823" x="4591050" y="4043363"/>
          <p14:tracePt t="13839" x="4624388" y="4133850"/>
          <p14:tracePt t="13856" x="4735513" y="4271963"/>
          <p14:tracePt t="13873" x="4833938" y="4362450"/>
          <p14:tracePt t="13889" x="4976813" y="4427538"/>
          <p14:tracePt t="13906" x="5165725" y="4454525"/>
          <p14:tracePt t="13923" x="5356225" y="4454525"/>
          <p14:tracePt t="13939" x="5532438" y="4435475"/>
          <p14:tracePt t="13956" x="5643563" y="4356100"/>
          <p14:tracePt t="13972" x="5708650" y="4278313"/>
          <p14:tracePt t="13989" x="5721350" y="4173538"/>
          <p14:tracePt t="14006" x="5702300" y="4062413"/>
          <p14:tracePt t="14023" x="5643563" y="3944938"/>
          <p14:tracePt t="14039" x="5526088" y="3821113"/>
          <p14:tracePt t="14056" x="5291138" y="3690938"/>
          <p14:tracePt t="14073" x="5127625" y="3663950"/>
          <p14:tracePt t="14089" x="4995863" y="3663950"/>
          <p14:tracePt t="14106" x="4878388" y="3703638"/>
          <p14:tracePt t="14123" x="4800600" y="3808413"/>
          <p14:tracePt t="14139" x="4760913" y="3925888"/>
          <p14:tracePt t="14156" x="4767263" y="4049713"/>
          <p14:tracePt t="14172" x="4800600" y="4154488"/>
          <p14:tracePt t="14189" x="4865688" y="4225925"/>
          <p14:tracePt t="14206" x="4930775" y="4271963"/>
          <p14:tracePt t="14222" x="4983163" y="4278313"/>
          <p14:tracePt t="14239" x="5016500" y="4271963"/>
          <p14:tracePt t="14256" x="5029200" y="4259263"/>
          <p14:tracePt t="14296" x="5035550" y="4259263"/>
          <p14:tracePt t="14306" x="5041900" y="4259263"/>
          <p14:tracePt t="14858" x="5041900" y="4244975"/>
          <p14:tracePt t="14870" x="5029200" y="4232275"/>
          <p14:tracePt t="14873" x="5016500" y="4213225"/>
          <p14:tracePt t="14877" x="4983163" y="4167188"/>
          <p14:tracePt t="14890" x="4937125" y="4095750"/>
          <p14:tracePt t="14907" x="4865688" y="4010025"/>
          <p14:tracePt t="14923" x="4794250" y="3879850"/>
          <p14:tracePt t="14940" x="4729163" y="3735388"/>
          <p14:tracePt t="14957" x="4649788" y="3573463"/>
          <p14:tracePt t="14973" x="4597400" y="3429000"/>
          <p14:tracePt t="14990" x="4572000" y="3292475"/>
          <p14:tracePt t="15006" x="4559300" y="3167063"/>
          <p14:tracePt t="15023" x="4538663" y="3036888"/>
          <p14:tracePt t="15040" x="4473575" y="2906713"/>
          <p14:tracePt t="15057" x="4402138" y="2795588"/>
          <p14:tracePt t="15073" x="4291013" y="2651125"/>
          <p14:tracePt t="15090" x="4219575" y="2573338"/>
          <p14:tracePt t="15106" x="4140200" y="2508250"/>
          <p14:tracePt t="15123" x="4043363" y="2455863"/>
          <p14:tracePt t="15140" x="3944938" y="2416175"/>
          <p14:tracePt t="15156" x="3833813" y="2390775"/>
          <p14:tracePt t="15173" x="3716338" y="2351088"/>
          <p14:tracePt t="15190" x="3617913" y="2325688"/>
          <p14:tracePt t="15206" x="3533775" y="2292350"/>
          <p14:tracePt t="15223" x="3481388" y="2273300"/>
          <p14:tracePt t="15240" x="3422650" y="2227263"/>
          <p14:tracePt t="15256" x="3382963" y="2193925"/>
          <p14:tracePt t="15273" x="3351213" y="2162175"/>
          <p14:tracePt t="15290" x="3305175" y="2128838"/>
          <p14:tracePt t="15306" x="3252788" y="2090738"/>
          <p14:tracePt t="15323" x="3181350" y="2032000"/>
          <p14:tracePt t="15340" x="3128963" y="1998663"/>
          <p14:tracePt t="15356" x="3095625" y="1979613"/>
          <p14:tracePt t="15482" x="3101975" y="1979613"/>
          <p14:tracePt t="15497" x="3108325" y="1979613"/>
          <p14:tracePt t="15505" x="3128963" y="1979613"/>
          <p14:tracePt t="15513" x="3148013" y="1979613"/>
          <p14:tracePt t="15521" x="3187700" y="1979613"/>
          <p14:tracePt t="15529" x="3284538" y="1965325"/>
          <p14:tracePt t="15540" x="3416300" y="1965325"/>
          <p14:tracePt t="15556" x="3546475" y="1952625"/>
          <p14:tracePt t="15573" x="3676650" y="1939925"/>
          <p14:tracePt t="15590" x="3814763" y="1939925"/>
          <p14:tracePt t="15606" x="3957638" y="1933575"/>
          <p14:tracePt t="15623" x="4068763" y="1927225"/>
          <p14:tracePt t="15640" x="4154488" y="1912938"/>
          <p14:tracePt t="15656" x="4198938" y="1912938"/>
          <p14:tracePt t="15673" x="4251325" y="1893888"/>
          <p14:tracePt t="15690" x="4284663" y="1881188"/>
          <p14:tracePt t="15706" x="4318000" y="1874838"/>
          <p14:tracePt t="15723" x="4349750" y="1868488"/>
          <p14:tracePt t="15740" x="4408488" y="1847850"/>
          <p14:tracePt t="15756" x="4479925" y="1828800"/>
          <p14:tracePt t="15773" x="4565650" y="1816100"/>
          <p14:tracePt t="15790" x="4624388" y="1803400"/>
          <p14:tracePt t="15806" x="4643438" y="1795463"/>
          <p14:tracePt t="15823" x="4656138" y="1789113"/>
          <p14:tracePt t="15839" x="4664075" y="1776413"/>
          <p14:tracePt t="15929" x="4649788" y="1776413"/>
          <p14:tracePt t="15945" x="4649788" y="1782763"/>
          <p14:tracePt t="15961" x="4643438" y="1782763"/>
          <p14:tracePt t="15971" x="4637088" y="1782763"/>
          <p14:tracePt t="15977" x="4630738" y="1782763"/>
          <p14:tracePt t="15993" x="4624388" y="1782763"/>
          <p14:tracePt t="16009" x="4624388" y="1789113"/>
          <p14:tracePt t="16023" x="4618038" y="1789113"/>
          <p14:tracePt t="16057" x="4611688" y="1789113"/>
          <p14:tracePt t="16073" x="4605338" y="1795463"/>
          <p14:tracePt t="16089" x="4605338" y="1803400"/>
          <p14:tracePt t="16097" x="4597400" y="1803400"/>
          <p14:tracePt t="16113" x="4584700" y="1803400"/>
          <p14:tracePt t="16121" x="4578350" y="1803400"/>
          <p14:tracePt t="16139" x="4572000" y="1803400"/>
          <p14:tracePt t="16161" x="4572000" y="1809750"/>
          <p14:tracePt t="16167" x="4565650" y="1809750"/>
          <p14:tracePt t="16257" x="4565650" y="1816100"/>
          <p14:tracePt t="16281" x="4565650" y="1822450"/>
          <p14:tracePt t="16289" x="4559300" y="1828800"/>
          <p14:tracePt t="16306" x="4559300" y="1835150"/>
          <p14:tracePt t="16306" x="4552950" y="1854200"/>
          <p14:tracePt t="16323" x="4552950" y="1874838"/>
          <p14:tracePt t="16339" x="4538663" y="1900238"/>
          <p14:tracePt t="16356" x="4538663" y="1920875"/>
          <p14:tracePt t="16373" x="4538663" y="1958975"/>
          <p14:tracePt t="16389" x="4538663" y="1979613"/>
          <p14:tracePt t="16406" x="4532313" y="2011363"/>
          <p14:tracePt t="16423" x="4532313" y="2051050"/>
          <p14:tracePt t="16439" x="4525963" y="2082800"/>
          <p14:tracePt t="16456" x="4519613" y="2116138"/>
          <p14:tracePt t="16473" x="4519613" y="2168525"/>
          <p14:tracePt t="16489" x="4519613" y="2208213"/>
          <p14:tracePt t="16506" x="4519613" y="2252663"/>
          <p14:tracePt t="16523" x="4519613" y="2305050"/>
          <p14:tracePt t="16539" x="4506913" y="2390775"/>
          <p14:tracePt t="16556" x="4506913" y="2462213"/>
          <p14:tracePt t="16573" x="4500563" y="2495550"/>
          <p14:tracePt t="16589" x="4500563" y="2540000"/>
          <p14:tracePt t="16606" x="4494213" y="2573338"/>
          <p14:tracePt t="16622" x="4479925" y="2613025"/>
          <p14:tracePt t="16639" x="4473575" y="2651125"/>
          <p14:tracePt t="16656" x="4467225" y="2724150"/>
          <p14:tracePt t="16673" x="4460875" y="2808288"/>
          <p14:tracePt t="16689" x="4460875" y="2925763"/>
          <p14:tracePt t="16706" x="4460875" y="2997200"/>
          <p14:tracePt t="16722" x="4460875" y="3043238"/>
          <p14:tracePt t="16739" x="4460875" y="3082925"/>
          <p14:tracePt t="16756" x="4460875" y="3141663"/>
          <p14:tracePt t="16772" x="4460875" y="3219450"/>
          <p14:tracePt t="16789" x="4460875" y="3298825"/>
          <p14:tracePt t="16806" x="4460875" y="3395663"/>
          <p14:tracePt t="16822" x="4454525" y="3468688"/>
          <p14:tracePt t="16839" x="4448175" y="3527425"/>
          <p14:tracePt t="16856" x="4441825" y="3579813"/>
          <p14:tracePt t="16872" x="4441825" y="3651250"/>
          <p14:tracePt t="16889" x="4441825" y="3762375"/>
          <p14:tracePt t="16906" x="4441825" y="3873500"/>
          <p14:tracePt t="16922" x="4441825" y="3990975"/>
          <p14:tracePt t="16939" x="4441825" y="4081463"/>
          <p14:tracePt t="16956" x="4441825" y="4160838"/>
          <p14:tracePt t="16972" x="4441825" y="4213225"/>
          <p14:tracePt t="16989" x="4441825" y="4265613"/>
          <p14:tracePt t="17006" x="4441825" y="4303713"/>
          <p14:tracePt t="17022" x="4435475" y="4362450"/>
          <p14:tracePt t="17039" x="4435475" y="4414838"/>
          <p14:tracePt t="17056" x="4427538" y="4473575"/>
          <p14:tracePt t="17072" x="4427538" y="4506913"/>
          <p14:tracePt t="17089" x="4421188" y="4572000"/>
          <p14:tracePt t="17106" x="4421188" y="4618038"/>
          <p14:tracePt t="17122" x="4408488" y="4670425"/>
          <p14:tracePt t="17139" x="4402138" y="4729163"/>
          <p14:tracePt t="17156" x="4395788" y="4794250"/>
          <p14:tracePt t="17172" x="4383088" y="4840288"/>
          <p14:tracePt t="17189" x="4383088" y="4892675"/>
          <p14:tracePt t="17206" x="4383088" y="4951413"/>
          <p14:tracePt t="17222" x="4368800" y="5022850"/>
          <p14:tracePt t="17239" x="4368800" y="5081588"/>
          <p14:tracePt t="17255" x="4362450" y="5165725"/>
          <p14:tracePt t="17272" x="4362450" y="5245100"/>
          <p14:tracePt t="17289" x="4362450" y="5375275"/>
          <p14:tracePt t="17305" x="4362450" y="5446713"/>
          <p14:tracePt t="17323" x="4362450" y="5505450"/>
          <p14:tracePt t="17339" x="4362450" y="5564188"/>
          <p14:tracePt t="17356" x="4362450" y="5622925"/>
          <p14:tracePt t="17372" x="4362450" y="5662613"/>
          <p14:tracePt t="17389" x="4362450" y="5702300"/>
          <p14:tracePt t="17405" x="4362450" y="5727700"/>
          <p14:tracePt t="17422" x="4368800" y="5754688"/>
          <p14:tracePt t="17439" x="4368800" y="5773738"/>
          <p14:tracePt t="17456" x="4368800" y="5799138"/>
          <p14:tracePt t="17472" x="4368800" y="5819775"/>
          <p14:tracePt t="17489" x="4368800" y="5845175"/>
          <p14:tracePt t="17506" x="4368800" y="5859463"/>
          <p14:tracePt t="17522" x="4368800" y="5865813"/>
          <p14:tracePt t="17539" x="4362450" y="5872163"/>
          <p14:tracePt t="17593" x="4362450" y="5878513"/>
          <p14:tracePt t="17617" x="4362450" y="5884863"/>
          <p14:tracePt t="17873" x="4368800" y="5884863"/>
          <p14:tracePt t="17905" x="4376738" y="5884863"/>
          <p14:tracePt t="17937" x="4389438" y="5884863"/>
          <p14:tracePt t="17945" x="4389438" y="5878513"/>
          <p14:tracePt t="17957" x="4389438" y="5872163"/>
          <p14:tracePt t="17957" x="4395788" y="5872163"/>
          <p14:tracePt t="18241" x="4395788" y="5865813"/>
          <p14:tracePt t="18249" x="4395788" y="5859463"/>
          <p14:tracePt t="18257" x="4395788" y="5851525"/>
          <p14:tracePt t="18265" x="4395788" y="5838825"/>
          <p14:tracePt t="18274" x="4395788" y="5832475"/>
          <p14:tracePt t="18288" x="4395788" y="5799138"/>
          <p14:tracePt t="18305" x="4395788" y="5786438"/>
          <p14:tracePt t="18322" x="4383088" y="5767388"/>
          <p14:tracePt t="18339" x="4383088" y="5734050"/>
          <p14:tracePt t="18355" x="4383088" y="5695950"/>
          <p14:tracePt t="18372" x="4414838" y="5649913"/>
          <p14:tracePt t="18389" x="4414838" y="5643563"/>
          <p14:tracePt t="18817" x="4408488" y="5643563"/>
          <p14:tracePt t="18841" x="4402138" y="5643563"/>
          <p14:tracePt t="18849" x="4402138" y="5649913"/>
          <p14:tracePt t="18865" x="4395788" y="5649913"/>
          <p14:tracePt t="18889" x="4389438" y="5649913"/>
          <p14:tracePt t="18929" x="4383088" y="5649913"/>
          <p14:tracePt t="18945" x="4383088" y="5643563"/>
          <p14:tracePt t="18985" x="4376738" y="5643563"/>
          <p14:tracePt t="19081" x="4368800" y="5643563"/>
          <p14:tracePt t="19185" x="4368800" y="5649913"/>
          <p14:tracePt t="19233" x="4368800" y="5656263"/>
          <p14:tracePt t="19345" x="4368800" y="5643563"/>
          <p14:tracePt t="19358" x="4368800" y="5630863"/>
          <p14:tracePt t="19361" x="4362450" y="5603875"/>
          <p14:tracePt t="19372" x="4362450" y="5570538"/>
          <p14:tracePt t="19389" x="4362450" y="5532438"/>
          <p14:tracePt t="19405" x="4362450" y="5511800"/>
          <p14:tracePt t="19422" x="4356100" y="5492750"/>
          <p14:tracePt t="19438" x="4356100" y="5486400"/>
          <p14:tracePt t="19489" x="4349750" y="5486400"/>
          <p14:tracePt t="19497" x="4343400" y="5486400"/>
          <p14:tracePt t="19513" x="4330700" y="5480050"/>
          <p14:tracePt t="19521" x="4324350" y="5473700"/>
          <p14:tracePt t="19529" x="4310063" y="5461000"/>
          <p14:tracePt t="19538" x="4284663" y="5440363"/>
          <p14:tracePt t="19555" x="4278313" y="5427663"/>
          <p14:tracePt t="19571" x="4259263" y="5414963"/>
          <p14:tracePt t="19588" x="4238625" y="5381625"/>
          <p14:tracePt t="19605" x="4219575" y="5375275"/>
          <p14:tracePt t="19621" x="4213225" y="5368925"/>
          <p14:tracePt t="19673" x="4213225" y="5375275"/>
          <p14:tracePt t="19697" x="4213225" y="5381625"/>
          <p14:tracePt t="19705" x="4213225" y="5394325"/>
          <p14:tracePt t="19705" x="4213225" y="5402263"/>
          <p14:tracePt t="19721" x="4219575" y="5408613"/>
          <p14:tracePt t="19738" x="4232275" y="5414963"/>
          <p14:tracePt t="19755" x="4278313" y="5421313"/>
          <p14:tracePt t="19771" x="4343400" y="5427663"/>
          <p14:tracePt t="19788" x="4435475" y="5434013"/>
          <p14:tracePt t="19805" x="4538663" y="5434013"/>
          <p14:tracePt t="19821" x="4618038" y="5440363"/>
          <p14:tracePt t="19838" x="4676775" y="5440363"/>
          <p14:tracePt t="19855" x="4689475" y="5427663"/>
          <p14:tracePt t="19889" x="4689475" y="5421313"/>
          <p14:tracePt t="19896" x="4689475" y="5414963"/>
          <p14:tracePt t="19905" x="4689475" y="5394325"/>
          <p14:tracePt t="19921" x="4683125" y="5381625"/>
          <p14:tracePt t="19938" x="4683125" y="5368925"/>
          <p14:tracePt t="19955" x="4683125" y="5349875"/>
          <p14:tracePt t="19971" x="4664075" y="5322888"/>
          <p14:tracePt t="19988" x="4643438" y="5303838"/>
          <p14:tracePt t="20005" x="4611688" y="5276850"/>
          <p14:tracePt t="20021" x="4578350" y="5264150"/>
          <p14:tracePt t="20038" x="4538663" y="5245100"/>
          <p14:tracePt t="20054" x="4500563" y="5224463"/>
          <p14:tracePt t="20071" x="4460875" y="5218113"/>
          <p14:tracePt t="20088" x="4414838" y="5218113"/>
          <p14:tracePt t="20105" x="4376738" y="5211763"/>
          <p14:tracePt t="20121" x="4337050" y="5199063"/>
          <p14:tracePt t="20138" x="4303713" y="5199063"/>
          <p14:tracePt t="20154" x="4284663" y="5199063"/>
          <p14:tracePt t="20171" x="4259263" y="5199063"/>
          <p14:tracePt t="20188" x="4225925" y="5199063"/>
          <p14:tracePt t="20204" x="4186238" y="5199063"/>
          <p14:tracePt t="20221" x="4154488" y="5199063"/>
          <p14:tracePt t="20238" x="4133850" y="5199063"/>
          <p14:tracePt t="20254" x="4095750" y="5218113"/>
          <p14:tracePt t="20271" x="4089400" y="5218113"/>
          <p14:tracePt t="20288" x="4075113" y="5232400"/>
          <p14:tracePt t="20304" x="4068763" y="5245100"/>
          <p14:tracePt t="20321" x="4037013" y="5270500"/>
          <p14:tracePt t="20338" x="4030663" y="5303838"/>
          <p14:tracePt t="20354" x="4022725" y="5310188"/>
          <p14:tracePt t="20371" x="4022725" y="5322888"/>
          <p14:tracePt t="20388" x="4022725" y="5329238"/>
          <p14:tracePt t="20404" x="4043363" y="5349875"/>
          <p14:tracePt t="20421" x="4049713" y="5362575"/>
          <p14:tracePt t="20438" x="4068763" y="5381625"/>
          <p14:tracePt t="20455" x="4108450" y="5402263"/>
          <p14:tracePt t="20471" x="4133850" y="5421313"/>
          <p14:tracePt t="20488" x="4160838" y="5421313"/>
          <p14:tracePt t="20505" x="4213225" y="5427663"/>
          <p14:tracePt t="20521" x="4225925" y="5434013"/>
          <p14:tracePt t="20538" x="4244975" y="5434013"/>
          <p14:tracePt t="20554" x="4265613" y="5427663"/>
          <p14:tracePt t="20571" x="4284663" y="5427663"/>
          <p14:tracePt t="20588" x="4303713" y="5427663"/>
          <p14:tracePt t="20605" x="4324350" y="5427663"/>
          <p14:tracePt t="20621" x="4343400" y="5427663"/>
          <p14:tracePt t="20638" x="4362450" y="5427663"/>
          <p14:tracePt t="20654" x="4383088" y="5427663"/>
          <p14:tracePt t="20671" x="4395788" y="5427663"/>
          <p14:tracePt t="20688" x="4402138" y="5427663"/>
          <p14:tracePt t="21169" x="4402138" y="5434013"/>
          <p14:tracePt t="21329" x="4395788" y="5434013"/>
          <p14:tracePt t="21385" x="4389438" y="5434013"/>
          <p14:tracePt t="21409" x="4383088" y="5440363"/>
          <p14:tracePt t="21433" x="4376738" y="5440363"/>
          <p14:tracePt t="21577" x="4368800" y="5440363"/>
          <p14:tracePt t="21593" x="4362450" y="5440363"/>
          <p14:tracePt t="21609" x="4356100" y="5440363"/>
          <p14:tracePt t="21617" x="4343400" y="5440363"/>
          <p14:tracePt t="21625" x="4330700" y="5440363"/>
          <p14:tracePt t="21633" x="4324350" y="5440363"/>
          <p14:tracePt t="21641" x="4297363" y="5446713"/>
          <p14:tracePt t="21654" x="4278313" y="5446713"/>
          <p14:tracePt t="21671" x="4265613" y="5446713"/>
          <p14:tracePt t="21688" x="4259263" y="5453063"/>
          <p14:tracePt t="21704" x="4251325" y="5453063"/>
          <p14:tracePt t="21817" x="4265613" y="5453063"/>
          <p14:tracePt t="21828" x="4291013" y="5453063"/>
          <p14:tracePt t="21837" x="4330700" y="5453063"/>
          <p14:tracePt t="21841" x="4408488" y="5453063"/>
          <p14:tracePt t="21854" x="4467225" y="5453063"/>
          <p14:tracePt t="21871" x="4506913" y="5453063"/>
          <p14:tracePt t="21887" x="4519613" y="5453063"/>
          <p14:tracePt t="21969" x="4513263" y="5453063"/>
          <p14:tracePt t="21978" x="4479925" y="5446713"/>
          <p14:tracePt t="21987" x="4448175" y="5446713"/>
          <p14:tracePt t="21987" x="4349750" y="5446713"/>
          <p14:tracePt t="22004" x="4251325" y="5440363"/>
          <p14:tracePt t="22020" x="4192588" y="5440363"/>
          <p14:tracePt t="22037" x="4186238" y="5440363"/>
          <p14:tracePt t="22081" x="4192588" y="5440363"/>
          <p14:tracePt t="22089" x="4225925" y="5440363"/>
          <p14:tracePt t="22097" x="4271963" y="5440363"/>
          <p14:tracePt t="22105" x="4376738" y="5440363"/>
          <p14:tracePt t="22120" x="4473575" y="5440363"/>
          <p14:tracePt t="22137" x="4565650" y="5440363"/>
          <p14:tracePt t="22225" x="4552950" y="5440363"/>
          <p14:tracePt t="22233" x="4538663" y="5440363"/>
          <p14:tracePt t="22245" x="4525963" y="5440363"/>
          <p14:tracePt t="22254" x="4500563" y="5440363"/>
          <p14:tracePt t="22254" x="4454525" y="5446713"/>
          <p14:tracePt t="22270" x="4395788" y="5446713"/>
          <p14:tracePt t="22287" x="4376738" y="5446713"/>
          <p14:tracePt t="22385" x="4395788" y="5446713"/>
          <p14:tracePt t="22393" x="4427538" y="5446713"/>
          <p14:tracePt t="22401" x="4460875" y="5446713"/>
          <p14:tracePt t="22404" x="4525963" y="5446713"/>
          <p14:tracePt t="22420" x="4559300" y="5446713"/>
          <p14:tracePt t="22437" x="4565650" y="5446713"/>
          <p14:tracePt t="22454" x="4559300" y="5446713"/>
          <p14:tracePt t="22497" x="4552950" y="5446713"/>
          <p14:tracePt t="22503" x="4538663" y="5446713"/>
          <p14:tracePt t="22512" x="4532313" y="5446713"/>
          <p14:tracePt t="22520" x="4519613" y="5446713"/>
          <p14:tracePt t="23545" x="4525963" y="5446713"/>
          <p14:tracePt t="23553" x="4532313" y="5446713"/>
          <p14:tracePt t="23559" x="4552950" y="5440363"/>
          <p14:tracePt t="23570" x="4578350" y="5427663"/>
          <p14:tracePt t="23586" x="4597400" y="5421313"/>
          <p14:tracePt t="23603" x="4611688" y="5408613"/>
          <p14:tracePt t="23620" x="4630738" y="5402263"/>
          <p14:tracePt t="23636" x="4649788" y="5387975"/>
          <p14:tracePt t="23653" x="4656138" y="5375275"/>
          <p14:tracePt t="23670" x="4664075" y="5375275"/>
          <p14:tracePt t="23841" x="4656138" y="5375275"/>
          <p14:tracePt t="23897" x="4656138" y="5381625"/>
          <p14:tracePt t="23914" x="4656138" y="5387975"/>
          <p14:tracePt t="23921" x="4643438" y="5387975"/>
          <p14:tracePt t="23937" x="4637088" y="5402263"/>
          <p14:tracePt t="23937" x="4624388" y="5414963"/>
          <p14:tracePt t="23953" x="4618038" y="5427663"/>
          <p14:tracePt t="23970" x="4611688" y="5434013"/>
          <p14:tracePt t="23987" x="4605338" y="5440363"/>
          <p14:tracePt t="24113" x="4597400" y="5446713"/>
          <p14:tracePt t="24129" x="4591050" y="5446713"/>
          <p14:tracePt t="24137" x="4578350" y="5446713"/>
          <p14:tracePt t="24161" x="4572000" y="5446713"/>
          <p14:tracePt t="24241" x="4572000" y="5440363"/>
          <p14:tracePt t="24249" x="4565650" y="5434013"/>
          <p14:tracePt t="24265" x="4559300" y="5427663"/>
          <p14:tracePt t="24281" x="4552950" y="5427663"/>
          <p14:tracePt t="24289" x="4552950" y="5421313"/>
          <p14:tracePt t="24305" x="4538663" y="5421313"/>
          <p14:tracePt t="24537" x="4538663" y="5427663"/>
          <p14:tracePt t="24545" x="4532313" y="5427663"/>
          <p14:tracePt t="24865" x="4532313" y="5434013"/>
          <p14:tracePt t="24873" x="4525963" y="5453063"/>
          <p14:tracePt t="24889" x="4525963" y="5461000"/>
          <p14:tracePt t="25001" x="4525963" y="5453063"/>
          <p14:tracePt t="25329" x="4525963" y="5446713"/>
          <p14:tracePt t="25337" x="4525963" y="5434013"/>
          <p14:tracePt t="25341" x="4525963" y="5421313"/>
          <p14:tracePt t="25353" x="4519613" y="5387975"/>
          <p14:tracePt t="25465" x="4519613" y="5394325"/>
          <p14:tracePt t="25482" x="4519613" y="5414963"/>
          <p14:tracePt t="25497" x="4525963" y="5427663"/>
          <p14:tracePt t="25505" x="4525963" y="5434013"/>
          <p14:tracePt t="25625" x="4519613" y="5427663"/>
          <p14:tracePt t="25633" x="4519613" y="5421313"/>
          <p14:tracePt t="26001" x="4525963" y="5421313"/>
          <p14:tracePt t="26009" x="4532313" y="5421313"/>
          <p14:tracePt t="26019" x="4538663" y="5421313"/>
          <p14:tracePt t="26025" x="4565650" y="5434013"/>
          <p14:tracePt t="26036" x="4578350" y="5440363"/>
          <p14:tracePt t="26052" x="4584700" y="5467350"/>
          <p14:tracePt t="26069" x="4591050" y="5486400"/>
          <p14:tracePt t="26085" x="4591050" y="5505450"/>
          <p14:tracePt t="26102" x="4591050" y="5526088"/>
          <p14:tracePt t="26119" x="4591050" y="5551488"/>
          <p14:tracePt t="26135" x="4591050" y="5570538"/>
          <p14:tracePt t="26152" x="4591050" y="5591175"/>
          <p14:tracePt t="26169" x="4591050" y="5610225"/>
          <p14:tracePt t="26185" x="4597400" y="5622925"/>
          <p14:tracePt t="26202" x="4597400" y="5637213"/>
          <p14:tracePt t="26219" x="4605338" y="5649913"/>
          <p14:tracePt t="26235" x="4611688" y="5656263"/>
          <p14:tracePt t="26252" x="4618038" y="5656263"/>
          <p14:tracePt t="26269" x="4630738" y="5656263"/>
          <p14:tracePt t="26285" x="4637088" y="5656263"/>
          <p14:tracePt t="26337" x="4643438" y="5656263"/>
          <p14:tracePt t="26350" x="4656138" y="5643563"/>
          <p14:tracePt t="26353" x="4670425" y="5637213"/>
          <p14:tracePt t="26361" x="4689475" y="5616575"/>
          <p14:tracePt t="26369" x="4760913" y="5545138"/>
          <p14:tracePt t="26385" x="4819650" y="5492750"/>
          <p14:tracePt t="26402" x="4865688" y="5440363"/>
          <p14:tracePt t="26419" x="4899025" y="5402263"/>
          <p14:tracePt t="26436" x="4918075" y="5362575"/>
          <p14:tracePt t="26452" x="4924425" y="5329238"/>
          <p14:tracePt t="26469" x="4924425" y="5297488"/>
          <p14:tracePt t="26486" x="4918075" y="5276850"/>
          <p14:tracePt t="26502" x="4911725" y="5264150"/>
          <p14:tracePt t="26519" x="4911725" y="5251450"/>
          <p14:tracePt t="26535" x="4911725" y="5245100"/>
          <p14:tracePt t="26552" x="4911725" y="5232400"/>
          <p14:tracePt t="26569" x="4911725" y="5218113"/>
          <p14:tracePt t="26585" x="4911725" y="5205413"/>
          <p14:tracePt t="26602" x="4918075" y="5186363"/>
          <p14:tracePt t="26619" x="4924425" y="5165725"/>
          <p14:tracePt t="26817" x="4930775" y="5165725"/>
          <p14:tracePt t="26825" x="4983163" y="5173663"/>
          <p14:tracePt t="26841" x="5010150" y="5173663"/>
          <p14:tracePt t="26849" x="5035550" y="5173663"/>
          <p14:tracePt t="26868" x="5094288" y="5165725"/>
          <p14:tracePt t="26869" x="5140325" y="5165725"/>
          <p14:tracePt t="26885" x="5173663" y="5159375"/>
          <p14:tracePt t="26902" x="5192713" y="5153025"/>
          <p14:tracePt t="26918" x="5232400" y="5153025"/>
          <p14:tracePt t="26935" x="5264150" y="5146675"/>
          <p14:tracePt t="26952" x="5310188" y="5146675"/>
          <p14:tracePt t="26969" x="5349875" y="5140325"/>
          <p14:tracePt t="26985" x="5375275" y="5133975"/>
          <p14:tracePt t="27002" x="5387975" y="5133975"/>
          <p14:tracePt t="27018" x="5394325" y="5133975"/>
          <p14:tracePt t="27035" x="5402263" y="5133975"/>
          <p14:tracePt t="27052" x="5421313" y="5133975"/>
          <p14:tracePt t="27068" x="5446713" y="5133975"/>
          <p14:tracePt t="27085" x="5467350" y="5133975"/>
          <p14:tracePt t="27102" x="5499100" y="5133975"/>
          <p14:tracePt t="27118" x="5526088" y="5127625"/>
          <p14:tracePt t="27135" x="5538788" y="5127625"/>
          <p14:tracePt t="27152" x="5557838" y="5127625"/>
          <p14:tracePt t="27168" x="5591175" y="5127625"/>
          <p14:tracePt t="29281" x="5584825" y="5127625"/>
          <p14:tracePt t="29289" x="5570538" y="5127625"/>
          <p14:tracePt t="29301" x="5557838" y="5127625"/>
          <p14:tracePt t="29302" x="5511800" y="5127625"/>
          <p14:tracePt t="29318" x="5480050" y="5127625"/>
          <p14:tracePt t="29334" x="5446713" y="5127625"/>
          <p14:tracePt t="29351" x="5440363" y="5127625"/>
          <p14:tracePt t="29368" x="5434013" y="5127625"/>
          <p14:tracePt t="29430" x="5427663" y="5127625"/>
          <p14:tracePt t="29441" x="5421313" y="5127625"/>
          <p14:tracePt t="29453" x="5408613" y="5127625"/>
          <p14:tracePt t="29453" x="5362575" y="5127625"/>
          <p14:tracePt t="29468" x="5276850" y="5127625"/>
          <p14:tracePt t="29485" x="5180013" y="5133975"/>
          <p14:tracePt t="29501" x="5054600" y="5133975"/>
          <p14:tracePt t="29517" x="4945063" y="5140325"/>
          <p14:tracePt t="29534" x="4840288" y="5165725"/>
          <p14:tracePt t="29551" x="4741863" y="5173663"/>
          <p14:tracePt t="29568" x="4643438" y="5192713"/>
          <p14:tracePt t="29584" x="4467225" y="5211763"/>
          <p14:tracePt t="29601" x="4362450" y="5224463"/>
          <p14:tracePt t="29617" x="4238625" y="5224463"/>
          <p14:tracePt t="29634" x="4108450" y="5224463"/>
          <p14:tracePt t="29651" x="3990975" y="5224463"/>
          <p14:tracePt t="29667" x="3892550" y="5224463"/>
          <p14:tracePt t="29684" x="3787775" y="5224463"/>
          <p14:tracePt t="29701" x="3697288" y="5224463"/>
          <p14:tracePt t="29717" x="3605213" y="5224463"/>
          <p14:tracePt t="29734" x="3513138" y="5218113"/>
          <p14:tracePt t="29751" x="3416300" y="5211763"/>
          <p14:tracePt t="29767" x="3317875" y="5211763"/>
          <p14:tracePt t="29784" x="3181350" y="5211763"/>
          <p14:tracePt t="29801" x="3076575" y="5211763"/>
          <p14:tracePt t="29817" x="3005138" y="5205413"/>
          <p14:tracePt t="29834" x="2938463" y="5199063"/>
          <p14:tracePt t="29851" x="2894013" y="5199063"/>
          <p14:tracePt t="29867" x="2847975" y="5199063"/>
          <p14:tracePt t="29884" x="2820988" y="5199063"/>
          <p14:tracePt t="29901" x="2801938" y="5192713"/>
          <p14:tracePt t="29977" x="2795588" y="5186363"/>
          <p14:tracePt t="29993" x="2789238" y="5186363"/>
          <p14:tracePt t="30081" x="2795588" y="5180013"/>
          <p14:tracePt t="30097" x="2801938" y="5180013"/>
          <p14:tracePt t="30113" x="2814638" y="5180013"/>
          <p14:tracePt t="30121" x="2814638" y="5173663"/>
          <p14:tracePt t="30137" x="2820988" y="5173663"/>
          <p14:tracePt t="30153" x="2827338" y="5173663"/>
          <p14:tracePt t="30159" x="2835275" y="5173663"/>
          <p14:tracePt t="30167" x="2847975" y="5173663"/>
          <p14:tracePt t="30184" x="2854325" y="5165725"/>
          <p14:tracePt t="30200" x="2867025" y="5159375"/>
          <p14:tracePt t="30217" x="2887663" y="5146675"/>
          <p14:tracePt t="30234" x="2900363" y="5133975"/>
          <p14:tracePt t="30250" x="2925763" y="5113338"/>
          <p14:tracePt t="30267" x="2946400" y="5100638"/>
          <p14:tracePt t="30284" x="2952750" y="5094288"/>
          <p14:tracePt t="30301" x="2965450" y="5081588"/>
          <p14:tracePt t="30317" x="2978150" y="5068888"/>
          <p14:tracePt t="30334" x="2984500" y="5054600"/>
          <p14:tracePt t="30350" x="2990850" y="5048250"/>
          <p14:tracePt t="30367" x="2990850" y="5029200"/>
          <p14:tracePt t="30384" x="2990850" y="5010150"/>
          <p14:tracePt t="30400" x="2990850" y="4976813"/>
          <p14:tracePt t="30417" x="2990850" y="4957763"/>
          <p14:tracePt t="30434" x="2990850" y="4945063"/>
          <p14:tracePt t="30450" x="2984500" y="4930775"/>
          <p14:tracePt t="30467" x="2984500" y="4924425"/>
          <p14:tracePt t="30505" x="2978150" y="4924425"/>
          <p14:tracePt t="30517" x="2978150" y="4918075"/>
          <p14:tracePt t="30521" x="2959100" y="4905375"/>
          <p14:tracePt t="30534" x="2938463" y="4899025"/>
          <p14:tracePt t="30551" x="2900363" y="4884738"/>
          <p14:tracePt t="30567" x="2873375" y="4878388"/>
          <p14:tracePt t="30584" x="2847975" y="4865688"/>
          <p14:tracePt t="30600" x="2841625" y="4865688"/>
          <p14:tracePt t="30657" x="2835275" y="4865688"/>
          <p14:tracePt t="30665" x="2827338" y="4865688"/>
          <p14:tracePt t="30673" x="2814638" y="4872038"/>
          <p14:tracePt t="30687" x="2795588" y="4872038"/>
          <p14:tracePt t="30700" x="2768600" y="4884738"/>
          <p14:tracePt t="30717" x="2749550" y="4899025"/>
          <p14:tracePt t="30734" x="2736850" y="4905375"/>
          <p14:tracePt t="30750" x="2724150" y="4918075"/>
          <p14:tracePt t="30767" x="2717800" y="4937125"/>
          <p14:tracePt t="30784" x="2703513" y="4957763"/>
          <p14:tracePt t="30800" x="2703513" y="4989513"/>
          <p14:tracePt t="30817" x="2703513" y="5003800"/>
          <p14:tracePt t="30834" x="2703513" y="5016500"/>
          <p14:tracePt t="30850" x="2717800" y="5035550"/>
          <p14:tracePt t="30867" x="2724150" y="5041900"/>
          <p14:tracePt t="30884" x="2730500" y="5054600"/>
          <p14:tracePt t="30900" x="2743200" y="5075238"/>
          <p14:tracePt t="30917" x="2762250" y="5094288"/>
          <p14:tracePt t="30933" x="2782888" y="5113338"/>
          <p14:tracePt t="30950" x="2789238" y="5121275"/>
          <p14:tracePt t="30967" x="2795588" y="5121275"/>
          <p14:tracePt t="30983" x="2808288" y="5127625"/>
          <p14:tracePt t="31000" x="2827338" y="5133975"/>
          <p14:tracePt t="31017" x="2847975" y="5133975"/>
          <p14:tracePt t="31034" x="2873375" y="5133975"/>
          <p14:tracePt t="31050" x="2894013" y="5133975"/>
          <p14:tracePt t="31067" x="2913063" y="5133975"/>
          <p14:tracePt t="31084" x="2932113" y="5133975"/>
          <p14:tracePt t="31100" x="2946400" y="5121275"/>
          <p14:tracePt t="31117" x="2952750" y="5121275"/>
          <p14:tracePt t="31153" x="2952750" y="5113338"/>
          <p14:tracePt t="31161" x="2959100" y="5113338"/>
          <p14:tracePt t="31169" x="2965450" y="5100638"/>
          <p14:tracePt t="31183" x="2965450" y="5087938"/>
          <p14:tracePt t="31200" x="2978150" y="5075238"/>
          <p14:tracePt t="31217" x="2978150" y="5068888"/>
          <p14:tracePt t="31233" x="2978150" y="5062538"/>
          <p14:tracePt t="31250" x="2978150" y="5054600"/>
          <p14:tracePt t="31267" x="2971800" y="5041900"/>
          <p14:tracePt t="31283" x="2965450" y="5035550"/>
          <p14:tracePt t="31300" x="2965450" y="5022850"/>
          <p14:tracePt t="31337" x="2965450" y="5016500"/>
          <p14:tracePt t="31347" x="2959100" y="5016500"/>
          <p14:tracePt t="31355" x="2959100" y="5010150"/>
          <p14:tracePt t="31385" x="2952750" y="5010150"/>
          <p14:tracePt t="31385" x="2946400" y="5010150"/>
          <p14:tracePt t="31400" x="2938463" y="4995863"/>
          <p14:tracePt t="31417" x="2925763" y="4989513"/>
          <p14:tracePt t="31433" x="2919413" y="4983163"/>
          <p14:tracePt t="31450" x="2919413" y="4976813"/>
          <p14:tracePt t="31467" x="2913063" y="4976813"/>
          <p14:tracePt t="31529" x="2906713" y="4976813"/>
          <p14:tracePt t="31539" x="2900363" y="4976813"/>
          <p14:tracePt t="31545" x="2894013" y="4976813"/>
          <p14:tracePt t="31550" x="2879725" y="4976813"/>
          <p14:tracePt t="31567" x="2854325" y="4976813"/>
          <p14:tracePt t="31583" x="2841625" y="4970463"/>
          <p14:tracePt t="31600" x="2835275" y="4970463"/>
          <p14:tracePt t="31617" x="2814638" y="4976813"/>
          <p14:tracePt t="31633" x="2801938" y="4995863"/>
          <p14:tracePt t="31650" x="2776538" y="5022850"/>
          <p14:tracePt t="31666" x="2762250" y="5035550"/>
          <p14:tracePt t="31683" x="2749550" y="5054600"/>
          <p14:tracePt t="31700" x="2749550" y="5062538"/>
          <p14:tracePt t="31717" x="2749550" y="5068888"/>
          <p14:tracePt t="31733" x="2749550" y="5081588"/>
          <p14:tracePt t="31750" x="2749550" y="5100638"/>
          <p14:tracePt t="31767" x="2749550" y="5121275"/>
          <p14:tracePt t="31783" x="2749550" y="5146675"/>
          <p14:tracePt t="31800" x="2749550" y="5173663"/>
          <p14:tracePt t="31816" x="2755900" y="5199063"/>
          <p14:tracePt t="31833" x="2768600" y="5199063"/>
          <p14:tracePt t="31945" x="2776538" y="5199063"/>
          <p14:tracePt t="31960" x="2776538" y="5205413"/>
          <p14:tracePt t="31968" x="2782888" y="5211763"/>
          <p14:tracePt t="31984" x="2782888" y="5218113"/>
          <p14:tracePt t="31993" x="2789238" y="5218113"/>
          <p14:tracePt t="32004" x="2795588" y="5224463"/>
          <p14:tracePt t="32017" x="2801938" y="5232400"/>
          <p14:tracePt t="32033" x="2801938" y="5238750"/>
          <p14:tracePt t="32410" x="2795588" y="5238750"/>
          <p14:tracePt t="32442" x="2789238" y="5238750"/>
          <p14:tracePt t="32457" x="2782888" y="5238750"/>
          <p14:tracePt t="32465" x="2782888" y="5245100"/>
          <p14:tracePt t="32484" x="2776538" y="5245100"/>
          <p14:tracePt t="32484" x="2768600" y="5251450"/>
          <p14:tracePt t="32501" x="2762250" y="5251450"/>
          <p14:tracePt t="32518" x="2762250" y="5257800"/>
          <p14:tracePt t="32534" x="2755900" y="5257800"/>
          <p14:tracePt t="32551" x="2749550" y="5264150"/>
          <p14:tracePt t="32567" x="2736850" y="5283200"/>
          <p14:tracePt t="32584" x="2736850" y="5291138"/>
          <p14:tracePt t="32601" x="2724150" y="5303838"/>
          <p14:tracePt t="32617" x="2709863" y="5329238"/>
          <p14:tracePt t="32634" x="2703513" y="5335588"/>
          <p14:tracePt t="32651" x="2697163" y="5349875"/>
          <p14:tracePt t="32667" x="2690813" y="5356225"/>
          <p14:tracePt t="32684" x="2690813" y="5368925"/>
          <p14:tracePt t="32700" x="2690813" y="5375275"/>
          <p14:tracePt t="32717" x="2690813" y="5387975"/>
          <p14:tracePt t="32753" x="2690813" y="5394325"/>
          <p14:tracePt t="32761" x="2697163" y="5402263"/>
          <p14:tracePt t="32767" x="2709863" y="5414963"/>
          <p14:tracePt t="32784" x="2724150" y="5421313"/>
          <p14:tracePt t="32800" x="2730500" y="5427663"/>
          <p14:tracePt t="32817" x="2743200" y="5434013"/>
          <p14:tracePt t="32834" x="2755900" y="5440363"/>
          <p14:tracePt t="32850" x="2776538" y="5453063"/>
          <p14:tracePt t="32867" x="2789238" y="5467350"/>
          <p14:tracePt t="32884" x="2814638" y="5473700"/>
          <p14:tracePt t="32900" x="2847975" y="5486400"/>
          <p14:tracePt t="32917" x="2860675" y="5486400"/>
          <p14:tracePt t="32934" x="2879725" y="5492750"/>
          <p14:tracePt t="32950" x="2900363" y="5492750"/>
          <p14:tracePt t="32967" x="2906713" y="5492750"/>
          <p14:tracePt t="32984" x="2913063" y="5492750"/>
          <p14:tracePt t="33000" x="2925763" y="5492750"/>
          <p14:tracePt t="33017" x="2946400" y="5486400"/>
          <p14:tracePt t="33034" x="2959100" y="5480050"/>
          <p14:tracePt t="33050" x="2984500" y="5473700"/>
          <p14:tracePt t="33067" x="2997200" y="5467350"/>
          <p14:tracePt t="33084" x="3005138" y="5467350"/>
          <p14:tracePt t="33100" x="3011488" y="5467350"/>
          <p14:tracePt t="33117" x="3017838" y="5461000"/>
          <p14:tracePt t="33134" x="3017838" y="5446713"/>
          <p14:tracePt t="33150" x="3017838" y="5440363"/>
          <p14:tracePt t="33185" x="3017838" y="5434013"/>
          <p14:tracePt t="33193" x="3017838" y="5427663"/>
          <p14:tracePt t="33273" x="3011488" y="5421313"/>
          <p14:tracePt t="33297" x="3011488" y="5414963"/>
          <p14:tracePt t="33313" x="3011488" y="5408613"/>
          <p14:tracePt t="33321" x="3011488" y="5402263"/>
          <p14:tracePt t="33328" x="3005138" y="5402263"/>
          <p14:tracePt t="33334" x="3005138" y="5394325"/>
          <p14:tracePt t="33350" x="3005138" y="5381625"/>
          <p14:tracePt t="33367" x="2997200" y="5375275"/>
          <p14:tracePt t="33417" x="2997200" y="5368925"/>
          <p14:tracePt t="33425" x="2990850" y="5368925"/>
          <p14:tracePt t="33441" x="2984500" y="5368925"/>
          <p14:tracePt t="33449" x="2978150" y="5362575"/>
          <p14:tracePt t="33467" x="2978150" y="5349875"/>
          <p14:tracePt t="33467" x="2965450" y="5341938"/>
          <p14:tracePt t="33484" x="2959100" y="5335588"/>
          <p14:tracePt t="33500" x="2952750" y="5329238"/>
          <p14:tracePt t="33517" x="2938463" y="5322888"/>
          <p14:tracePt t="33534" x="2932113" y="5316538"/>
          <p14:tracePt t="33550" x="2919413" y="5310188"/>
          <p14:tracePt t="33609" x="2913063" y="5310188"/>
          <p14:tracePt t="33633" x="2906713" y="5310188"/>
          <p14:tracePt t="33641" x="2900363" y="5310188"/>
          <p14:tracePt t="33650" x="2887663" y="5310188"/>
          <p14:tracePt t="33657" x="2860675" y="5310188"/>
          <p14:tracePt t="33667" x="2820988" y="5310188"/>
          <p14:tracePt t="33683" x="2789238" y="5310188"/>
          <p14:tracePt t="33700" x="2768600" y="5303838"/>
          <p14:tracePt t="33717" x="2755900" y="5310188"/>
          <p14:tracePt t="33734" x="2749550" y="5310188"/>
          <p14:tracePt t="33750" x="2743200" y="5322888"/>
          <p14:tracePt t="33767" x="2743200" y="5329238"/>
          <p14:tracePt t="33801" x="2743200" y="5335588"/>
          <p14:tracePt t="33802" x="2743200" y="5341938"/>
          <p14:tracePt t="33857" x="2743200" y="5349875"/>
          <p14:tracePt t="33897" x="2749550" y="5349875"/>
          <p14:tracePt t="34049" x="2755900" y="5349875"/>
          <p14:tracePt t="34059" x="2768600" y="5349875"/>
          <p14:tracePt t="34059" x="2776538" y="5349875"/>
          <p14:tracePt t="34067" x="2789238" y="5349875"/>
          <p14:tracePt t="34083" x="2808288" y="5356225"/>
          <p14:tracePt t="34100" x="2835275" y="5356225"/>
          <p14:tracePt t="34117" x="2854325" y="5362575"/>
          <p14:tracePt t="34133" x="2900363" y="5362575"/>
          <p14:tracePt t="34150" x="2971800" y="5368925"/>
          <p14:tracePt t="34167" x="3076575" y="5368925"/>
          <p14:tracePt t="34183" x="3219450" y="5368925"/>
          <p14:tracePt t="34200" x="3395663" y="5368925"/>
          <p14:tracePt t="34216" x="3573463" y="5368925"/>
          <p14:tracePt t="34233" x="3794125" y="5368925"/>
          <p14:tracePt t="34250" x="3886200" y="5368925"/>
          <p14:tracePt t="34266" x="3944938" y="5368925"/>
          <p14:tracePt t="34283" x="3978275" y="5368925"/>
          <p14:tracePt t="34300" x="4010025" y="5368925"/>
          <p14:tracePt t="34316" x="4075113" y="5375275"/>
          <p14:tracePt t="34333" x="4148138" y="5375275"/>
          <p14:tracePt t="34350" x="4198938" y="5375275"/>
          <p14:tracePt t="34367" x="4232275" y="5375275"/>
          <p14:tracePt t="34383" x="4259263" y="5381625"/>
          <p14:tracePt t="34400" x="4271963" y="5381625"/>
          <p14:tracePt t="34416" x="4278313" y="5381625"/>
          <p14:tracePt t="34641" x="4278313" y="5387975"/>
          <p14:tracePt t="34682" x="4284663" y="5387975"/>
          <p14:tracePt t="34785" x="4291013" y="5387975"/>
          <p14:tracePt t="34793" x="4297363" y="5387975"/>
          <p14:tracePt t="34801" x="4303713" y="5394325"/>
          <p14:tracePt t="34849" x="4310063" y="5394325"/>
          <p14:tracePt t="34889" x="4318000" y="5394325"/>
          <p14:tracePt t="34905" x="4324350" y="5394325"/>
          <p14:tracePt t="34921" x="4330700" y="5394325"/>
          <p14:tracePt t="34929" x="4337050" y="5394325"/>
          <p14:tracePt t="34937" x="4343400" y="5394325"/>
          <p14:tracePt t="34961" x="4349750" y="5394325"/>
          <p14:tracePt t="34985" x="4362450" y="5394325"/>
          <p14:tracePt t="34993" x="4368800" y="5394325"/>
          <p14:tracePt t="35009" x="4383088" y="5394325"/>
          <p14:tracePt t="35017" x="4395788" y="5394325"/>
          <p14:tracePt t="35129" x="4389438" y="5394325"/>
          <p14:tracePt t="35137" x="4383088" y="5402263"/>
          <p14:tracePt t="35150" x="4368800" y="5402263"/>
          <p14:tracePt t="35150" x="4324350" y="5402263"/>
          <p14:tracePt t="35166" x="4265613" y="5402263"/>
          <p14:tracePt t="35183" x="4213225" y="5402263"/>
          <p14:tracePt t="35200" x="4160838" y="5402263"/>
          <p14:tracePt t="35216" x="4108450" y="5408613"/>
          <p14:tracePt t="35233" x="4075113" y="5414963"/>
          <p14:tracePt t="35250" x="4062413" y="5414963"/>
          <p14:tracePt t="35266" x="4056063" y="5414963"/>
          <p14:tracePt t="35473" x="4062413" y="5414963"/>
          <p14:tracePt t="35513" x="4068763" y="5414963"/>
          <p14:tracePt t="35521" x="4075113" y="5414963"/>
          <p14:tracePt t="35529" x="4081463" y="5414963"/>
          <p14:tracePt t="35537" x="4089400" y="5414963"/>
          <p14:tracePt t="35544" x="4108450" y="5414963"/>
          <p14:tracePt t="35549" x="4154488" y="5414963"/>
          <p14:tracePt t="35566" x="4206875" y="5414963"/>
          <p14:tracePt t="35583" x="4284663" y="5414963"/>
          <p14:tracePt t="35599" x="4356100" y="5414963"/>
          <p14:tracePt t="35616" x="4414838" y="5414963"/>
          <p14:tracePt t="35633" x="4448175" y="5414963"/>
          <p14:tracePt t="35729" x="4441825" y="5414963"/>
          <p14:tracePt t="35737" x="4435475" y="5414963"/>
          <p14:tracePt t="35738" x="4421188" y="5414963"/>
          <p14:tracePt t="35749" x="4395788" y="5427663"/>
          <p14:tracePt t="35766" x="4376738" y="5427663"/>
          <p14:tracePt t="35801" x="4368800" y="5434013"/>
          <p14:tracePt t="35953" x="4376738" y="5440363"/>
          <p14:tracePt t="35961" x="4376738" y="5446713"/>
          <p14:tracePt t="35969" x="4383088" y="5446713"/>
          <p14:tracePt t="35982" x="4395788" y="5446713"/>
          <p14:tracePt t="35985" x="4421188" y="5453063"/>
          <p14:tracePt t="36001" x="4473575" y="5467350"/>
          <p14:tracePt t="36016" x="4513263" y="5480050"/>
          <p14:tracePt t="36032" x="4572000" y="5499100"/>
          <p14:tracePt t="36032" x="4591050" y="5499100"/>
          <p14:tracePt t="36049" x="4630738" y="5505450"/>
          <p14:tracePt t="36066" x="4670425" y="5519738"/>
          <p14:tracePt t="36082" x="4695825" y="5519738"/>
          <p14:tracePt t="36099" x="4735513" y="5519738"/>
          <p14:tracePt t="36116" x="4781550" y="5532438"/>
          <p14:tracePt t="36132" x="4833938" y="5538788"/>
          <p14:tracePt t="36149" x="4905375" y="5538788"/>
          <p14:tracePt t="36166" x="4995863" y="5551488"/>
          <p14:tracePt t="36182" x="5048250" y="5557838"/>
          <p14:tracePt t="36199" x="5106988" y="5564188"/>
          <p14:tracePt t="36216" x="5165725" y="5564188"/>
          <p14:tracePt t="36232" x="5205413" y="5564188"/>
          <p14:tracePt t="36249" x="5218113" y="5564188"/>
          <p14:tracePt t="36897" x="5211763" y="5564188"/>
          <p14:tracePt t="36905" x="5205413" y="5564188"/>
          <p14:tracePt t="36921" x="5199063" y="5564188"/>
          <p14:tracePt t="36932" x="5186363" y="5564188"/>
          <p14:tracePt t="36932" x="5173663" y="5551488"/>
          <p14:tracePt t="36949" x="5140325" y="5545138"/>
          <p14:tracePt t="36966" x="5121275" y="5545138"/>
          <p14:tracePt t="36982" x="5081588" y="5538788"/>
          <p14:tracePt t="36999" x="5035550" y="5526088"/>
          <p14:tracePt t="37015" x="4976813" y="5511800"/>
          <p14:tracePt t="37032" x="4899025" y="5499100"/>
          <p14:tracePt t="37049" x="4775200" y="5492750"/>
          <p14:tracePt t="37066" x="4676775" y="5492750"/>
          <p14:tracePt t="37082" x="4572000" y="5486400"/>
          <p14:tracePt t="37099" x="4448175" y="5467350"/>
          <p14:tracePt t="37115" x="4310063" y="5467350"/>
          <p14:tracePt t="37132" x="4186238" y="5453063"/>
          <p14:tracePt t="37149" x="4043363" y="5453063"/>
          <p14:tracePt t="37165" x="3932238" y="5453063"/>
          <p14:tracePt t="37182" x="3827463" y="5440363"/>
          <p14:tracePt t="37199" x="3722688" y="5440363"/>
          <p14:tracePt t="37215" x="3598863" y="5440363"/>
          <p14:tracePt t="37232" x="3468688" y="5440363"/>
          <p14:tracePt t="37249" x="3284538" y="5440363"/>
          <p14:tracePt t="37265" x="3181350" y="5440363"/>
          <p14:tracePt t="37282" x="3101975" y="5440363"/>
          <p14:tracePt t="37299" x="3024188" y="5440363"/>
          <p14:tracePt t="37315" x="2965450" y="5440363"/>
          <p14:tracePt t="37332" x="2919413" y="5440363"/>
          <p14:tracePt t="37349" x="2887663" y="5446713"/>
          <p14:tracePt t="37365" x="2847975" y="5453063"/>
          <p14:tracePt t="37382" x="2808288" y="5461000"/>
          <p14:tracePt t="37399" x="2795588" y="5461000"/>
          <p14:tracePt t="37415" x="2782888" y="5461000"/>
          <p14:tracePt t="37633" x="2789238" y="5461000"/>
          <p14:tracePt t="37641" x="2795588" y="5461000"/>
          <p14:tracePt t="37649" x="2808288" y="5461000"/>
          <p14:tracePt t="37651" x="2814638" y="5461000"/>
          <p14:tracePt t="37665" x="2854325" y="5461000"/>
          <p14:tracePt t="37682" x="2894013" y="5461000"/>
          <p14:tracePt t="37698" x="2932113" y="5461000"/>
          <p14:tracePt t="37715" x="2971800" y="5461000"/>
          <p14:tracePt t="37732" x="2990850" y="5453063"/>
          <p14:tracePt t="37748" x="3011488" y="5440363"/>
          <p14:tracePt t="37765" x="3030538" y="5440363"/>
          <p14:tracePt t="37782" x="3043238" y="5427663"/>
          <p14:tracePt t="37798" x="3063875" y="5414963"/>
          <p14:tracePt t="37815" x="3076575" y="5381625"/>
          <p14:tracePt t="37832" x="3089275" y="5356225"/>
          <p14:tracePt t="37848" x="3095625" y="5329238"/>
          <p14:tracePt t="37865" x="3101975" y="5316538"/>
          <p14:tracePt t="37882" x="3101975" y="5291138"/>
          <p14:tracePt t="37898" x="3082925" y="5270500"/>
          <p14:tracePt t="37915" x="3070225" y="5257800"/>
          <p14:tracePt t="37932" x="3070225" y="5251450"/>
          <p14:tracePt t="37969" x="3063875" y="5251450"/>
          <p14:tracePt t="37985" x="3055938" y="5251450"/>
          <p14:tracePt t="37993" x="3036888" y="5245100"/>
          <p14:tracePt t="38001" x="2990850" y="5232400"/>
          <p14:tracePt t="38015" x="2925763" y="5224463"/>
          <p14:tracePt t="38032" x="2867025" y="5224463"/>
          <p14:tracePt t="38048" x="2814638" y="5218113"/>
          <p14:tracePt t="38066" x="2795588" y="5218113"/>
          <p14:tracePt t="38082" x="2789238" y="5218113"/>
          <p14:tracePt t="38098" x="2782888" y="5218113"/>
          <p14:tracePt t="38115" x="2768600" y="5224463"/>
          <p14:tracePt t="38132" x="2749550" y="5238750"/>
          <p14:tracePt t="38148" x="2730500" y="5264150"/>
          <p14:tracePt t="38165" x="2703513" y="5291138"/>
          <p14:tracePt t="38182" x="2690813" y="5310188"/>
          <p14:tracePt t="38199" x="2678113" y="5322888"/>
          <p14:tracePt t="38215" x="2671763" y="5335588"/>
          <p14:tracePt t="38232" x="2659063" y="5356225"/>
          <p14:tracePt t="38248" x="2665413" y="5375275"/>
          <p14:tracePt t="38265" x="2690813" y="5414963"/>
          <p14:tracePt t="38282" x="2730500" y="5427663"/>
          <p14:tracePt t="38298" x="2768600" y="5434013"/>
          <p14:tracePt t="38315" x="2814638" y="5440363"/>
          <p14:tracePt t="38333" x="2860675" y="5440363"/>
          <p14:tracePt t="38349" x="2894013" y="5440363"/>
          <p14:tracePt t="38366" x="2913063" y="5440363"/>
          <p14:tracePt t="40225" x="0" y="0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Public Interface of a Class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964" y="969264"/>
            <a:ext cx="9135036" cy="57411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lvl="0" indent="-342900">
              <a:spcBef>
                <a:spcPct val="20000"/>
              </a:spcBef>
              <a:buFont typeface="Wingdings" charset="2"/>
              <a:buChar char="§"/>
            </a:pPr>
            <a:r>
              <a:rPr lang="en-US" sz="2400" dirty="0" smtClean="0">
                <a:latin typeface="Lucida Sans"/>
              </a:rPr>
              <a:t>The </a:t>
            </a:r>
            <a:r>
              <a:rPr lang="en-US" sz="24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String</a:t>
            </a:r>
            <a:r>
              <a:rPr lang="en-US" sz="2400" dirty="0" smtClean="0">
                <a:latin typeface="Lucida Sans"/>
              </a:rPr>
              <a:t> class declares many other methods besides the </a:t>
            </a:r>
            <a:r>
              <a:rPr lang="en-US" sz="24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length</a:t>
            </a:r>
            <a:r>
              <a:rPr lang="en-US" sz="2400" dirty="0" smtClean="0">
                <a:latin typeface="Lucida Sans"/>
              </a:rPr>
              <a:t> and </a:t>
            </a:r>
            <a:r>
              <a:rPr lang="en-US" sz="24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toUpperCase</a:t>
            </a:r>
            <a:r>
              <a:rPr lang="en-US" sz="2400" dirty="0" smtClean="0">
                <a:latin typeface="Lucida Sans"/>
              </a:rPr>
              <a:t> methods.</a:t>
            </a:r>
          </a:p>
          <a:p>
            <a:pPr marL="342900" lvl="0" indent="-342900">
              <a:spcBef>
                <a:spcPct val="20000"/>
              </a:spcBef>
              <a:buFont typeface="Wingdings" charset="2"/>
              <a:buChar char="§"/>
            </a:pPr>
            <a:endParaRPr lang="en-US" sz="2400" dirty="0" smtClean="0">
              <a:latin typeface="Lucida Sans"/>
            </a:endParaRPr>
          </a:p>
          <a:p>
            <a:pPr marL="342900" lvl="0" indent="-342900">
              <a:spcBef>
                <a:spcPct val="20000"/>
              </a:spcBef>
              <a:buFont typeface="Wingdings" charset="2"/>
              <a:buChar char="§"/>
            </a:pPr>
            <a:r>
              <a:rPr lang="en-US" sz="2400" dirty="0" smtClean="0">
                <a:latin typeface="Lucida Sans"/>
              </a:rPr>
              <a:t>Collectively, the methods form the public interface of the class.</a:t>
            </a:r>
          </a:p>
          <a:p>
            <a:pPr marL="342900" lvl="0" indent="-342900">
              <a:spcBef>
                <a:spcPct val="20000"/>
              </a:spcBef>
              <a:buFont typeface="Wingdings" charset="2"/>
              <a:buChar char="§"/>
            </a:pPr>
            <a:endParaRPr lang="en-US" sz="2400" dirty="0" smtClean="0">
              <a:latin typeface="Lucida Sans"/>
            </a:endParaRPr>
          </a:p>
          <a:p>
            <a:pPr marL="342900" lvl="0" indent="-342900">
              <a:spcBef>
                <a:spcPct val="20000"/>
              </a:spcBef>
              <a:buFont typeface="Wingdings" charset="2"/>
              <a:buChar char="§"/>
            </a:pPr>
            <a:r>
              <a:rPr lang="en-US" sz="2400" dirty="0" smtClean="0">
                <a:latin typeface="Lucida Sans"/>
              </a:rPr>
              <a:t>The public interface of a class specifies what you can do with its objects.</a:t>
            </a:r>
          </a:p>
          <a:p>
            <a:pPr marL="342900" lvl="0" indent="-342900">
              <a:spcBef>
                <a:spcPct val="20000"/>
              </a:spcBef>
              <a:buFont typeface="Wingdings" charset="2"/>
              <a:buChar char="§"/>
            </a:pPr>
            <a:endParaRPr lang="en-US" sz="2400" dirty="0" smtClean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</p:txBody>
      </p: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759"/>
    </mc:Choice>
    <mc:Fallback xmlns="">
      <p:transition spd="slow" advTm="307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886" x="1639888" y="757238"/>
          <p14:tracePt t="3985" x="1639888" y="750888"/>
          <p14:tracePt t="3993" x="1646238" y="750888"/>
          <p14:tracePt t="4001" x="1671638" y="750888"/>
          <p14:tracePt t="4009" x="1789113" y="750888"/>
          <p14:tracePt t="4025" x="1920875" y="750888"/>
          <p14:tracePt t="4041" x="2090738" y="750888"/>
          <p14:tracePt t="4057" x="2311400" y="744538"/>
          <p14:tracePt t="4073" x="2619375" y="731838"/>
          <p14:tracePt t="4104" x="2919413" y="731838"/>
          <p14:tracePt t="4105" x="3101975" y="719138"/>
          <p14:tracePt t="4121" x="3336925" y="704850"/>
          <p14:tracePt t="4137" x="3462338" y="698500"/>
          <p14:tracePt t="4154" x="3586163" y="698500"/>
          <p14:tracePt t="4171" x="3697288" y="698500"/>
          <p14:tracePt t="4187" x="3802063" y="698500"/>
          <p14:tracePt t="4204" x="3898900" y="698500"/>
          <p14:tracePt t="4221" x="4010025" y="698500"/>
          <p14:tracePt t="4237" x="4133850" y="698500"/>
          <p14:tracePt t="4254" x="4259263" y="704850"/>
          <p14:tracePt t="4271" x="4389438" y="704850"/>
          <p14:tracePt t="4287" x="4519613" y="704850"/>
          <p14:tracePt t="4304" x="4637088" y="704850"/>
          <p14:tracePt t="4320" x="4754563" y="704850"/>
          <p14:tracePt t="4320" x="4794250" y="704850"/>
          <p14:tracePt t="4337" x="4884738" y="704850"/>
          <p14:tracePt t="4354" x="4957763" y="704850"/>
          <p14:tracePt t="4370" x="4995863" y="698500"/>
          <p14:tracePt t="4577" x="4989513" y="698500"/>
          <p14:tracePt t="4585" x="4964113" y="698500"/>
          <p14:tracePt t="4593" x="4924425" y="698500"/>
          <p14:tracePt t="4601" x="4852988" y="704850"/>
          <p14:tracePt t="4609" x="4708525" y="711200"/>
          <p14:tracePt t="4624" x="4506913" y="711200"/>
          <p14:tracePt t="4638" x="4167188" y="719138"/>
          <p14:tracePt t="4654" x="3768725" y="731838"/>
          <p14:tracePt t="4672" x="3376613" y="731838"/>
          <p14:tracePt t="4688" x="2984500" y="731838"/>
          <p14:tracePt t="4705" x="2613025" y="731838"/>
          <p14:tracePt t="4722" x="2044700" y="738188"/>
          <p14:tracePt t="4738" x="1698625" y="757238"/>
          <p14:tracePt t="4755" x="1430338" y="757238"/>
          <p14:tracePt t="4771" x="1220788" y="763588"/>
          <p14:tracePt t="4788" x="1103313" y="763588"/>
          <p14:tracePt t="4805" x="1031875" y="763588"/>
          <p14:tracePt t="4821" x="1019175" y="763588"/>
          <p14:tracePt t="7842" x="1019175" y="777875"/>
          <p14:tracePt t="7850" x="1019175" y="796925"/>
          <p14:tracePt t="7858" x="1019175" y="815975"/>
          <p14:tracePt t="7858" x="1019175" y="842963"/>
          <p14:tracePt t="7870" x="1019175" y="881063"/>
          <p14:tracePt t="7887" x="1019175" y="966788"/>
          <p14:tracePt t="7904" x="1025525" y="1071563"/>
          <p14:tracePt t="7920" x="1025525" y="1189038"/>
          <p14:tracePt t="7937" x="1038225" y="1331913"/>
          <p14:tracePt t="7954" x="1123950" y="1646238"/>
          <p14:tracePt t="7970" x="1266825" y="1933575"/>
          <p14:tracePt t="7987" x="1455738" y="2338388"/>
          <p14:tracePt t="8003" x="1677988" y="2703513"/>
          <p14:tracePt t="8020" x="1854200" y="3017838"/>
          <p14:tracePt t="8037" x="2024063" y="3213100"/>
          <p14:tracePt t="8053" x="2155825" y="3330575"/>
          <p14:tracePt t="8070" x="2305050" y="3370263"/>
          <p14:tracePt t="8087" x="2409825" y="3389313"/>
          <p14:tracePt t="8103" x="2514600" y="3395663"/>
          <p14:tracePt t="8120" x="2619375" y="3382963"/>
          <p14:tracePt t="8137" x="2743200" y="3382963"/>
          <p14:tracePt t="8153" x="2946400" y="3363913"/>
          <p14:tracePt t="8170" x="3055938" y="3351213"/>
          <p14:tracePt t="8187" x="3181350" y="3344863"/>
          <p14:tracePt t="8203" x="3292475" y="3344863"/>
          <p14:tracePt t="8220" x="3395663" y="3344863"/>
          <p14:tracePt t="8237" x="3494088" y="3344863"/>
          <p14:tracePt t="8253" x="3605213" y="3344863"/>
          <p14:tracePt t="8270" x="3729038" y="3330575"/>
          <p14:tracePt t="8287" x="3852863" y="3317875"/>
          <p14:tracePt t="8303" x="4003675" y="3305175"/>
          <p14:tracePt t="8320" x="4140200" y="3292475"/>
          <p14:tracePt t="8337" x="4265613" y="3265488"/>
          <p14:tracePt t="8353" x="4389438" y="3259138"/>
          <p14:tracePt t="8370" x="4552950" y="3219450"/>
          <p14:tracePt t="8387" x="4637088" y="3194050"/>
          <p14:tracePt t="8403" x="4741863" y="3181350"/>
          <p14:tracePt t="8420" x="4819650" y="3154363"/>
          <p14:tracePt t="8436" x="4884738" y="3135313"/>
          <p14:tracePt t="8453" x="4924425" y="3116263"/>
          <p14:tracePt t="8470" x="4951413" y="3108325"/>
          <p14:tracePt t="8487" x="4976813" y="3095625"/>
          <p14:tracePt t="8503" x="4995863" y="3082925"/>
          <p14:tracePt t="8520" x="5010150" y="3070225"/>
          <p14:tracePt t="8536" x="5022850" y="3063875"/>
          <p14:tracePt t="8553" x="5022850" y="3055938"/>
          <p14:tracePt t="8650" x="5016500" y="3055938"/>
          <p14:tracePt t="8658" x="5010150" y="3055938"/>
          <p14:tracePt t="8670" x="4995863" y="3055938"/>
          <p14:tracePt t="8674" x="4930775" y="3055938"/>
          <p14:tracePt t="8686" x="4833938" y="3055938"/>
          <p14:tracePt t="8703" x="4729163" y="3055938"/>
          <p14:tracePt t="8720" x="4630738" y="3055938"/>
          <p14:tracePt t="8736" x="4532313" y="3049588"/>
          <p14:tracePt t="8753" x="4408488" y="3036888"/>
          <p14:tracePt t="8770" x="4213225" y="3005138"/>
          <p14:tracePt t="8787" x="4102100" y="3005138"/>
          <p14:tracePt t="8803" x="4016375" y="3005138"/>
          <p14:tracePt t="8820" x="3925888" y="3005138"/>
          <p14:tracePt t="8836" x="3827463" y="3005138"/>
          <p14:tracePt t="8853" x="3722688" y="3005138"/>
          <p14:tracePt t="8870" x="3632200" y="3005138"/>
          <p14:tracePt t="8886" x="3552825" y="3005138"/>
          <p14:tracePt t="8903" x="3506788" y="3005138"/>
          <p14:tracePt t="8920" x="3462338" y="2997200"/>
          <p14:tracePt t="8936" x="3429000" y="2990850"/>
          <p14:tracePt t="8953" x="3376613" y="2990850"/>
          <p14:tracePt t="8970" x="3271838" y="2971800"/>
          <p14:tracePt t="8986" x="3233738" y="2971800"/>
          <p14:tracePt t="9003" x="3213100" y="2971800"/>
          <p14:tracePt t="9020" x="3206750" y="2971800"/>
          <p14:tracePt t="9098" x="3206750" y="2965450"/>
          <p14:tracePt t="9106" x="3213100" y="2959100"/>
          <p14:tracePt t="9112" x="3240088" y="2938463"/>
          <p14:tracePt t="9120" x="3298825" y="2919413"/>
          <p14:tracePt t="9136" x="3344863" y="2894013"/>
          <p14:tracePt t="9153" x="3416300" y="2873375"/>
          <p14:tracePt t="9170" x="3475038" y="2847975"/>
          <p14:tracePt t="9186" x="3487738" y="2847975"/>
          <p14:tracePt t="9234" x="3487738" y="2841625"/>
          <p14:tracePt t="9274" x="3468688" y="2841625"/>
          <p14:tracePt t="9282" x="3448050" y="2841625"/>
          <p14:tracePt t="9290" x="3422650" y="2841625"/>
          <p14:tracePt t="9298" x="3395663" y="2841625"/>
          <p14:tracePt t="9306" x="3330575" y="2841625"/>
          <p14:tracePt t="9320" x="3233738" y="2847975"/>
          <p14:tracePt t="9336" x="3160713" y="2847975"/>
          <p14:tracePt t="9353" x="3122613" y="2854325"/>
          <p14:tracePt t="9426" x="3122613" y="2847975"/>
          <p14:tracePt t="9434" x="3128963" y="2841625"/>
          <p14:tracePt t="9452" x="3148013" y="2835275"/>
          <p14:tracePt t="9452" x="3167063" y="2814638"/>
          <p14:tracePt t="9468" x="3194050" y="2801938"/>
          <p14:tracePt t="9485" x="3206750" y="2789238"/>
          <p14:tracePt t="9502" x="3213100" y="2782888"/>
          <p14:tracePt t="9641" x="3206750" y="2782888"/>
          <p14:tracePt t="9649" x="3200400" y="2782888"/>
          <p14:tracePt t="9657" x="3160713" y="2789238"/>
          <p14:tracePt t="9672" x="3082925" y="2795588"/>
          <p14:tracePt t="9685" x="2984500" y="2814638"/>
          <p14:tracePt t="9702" x="2873375" y="2835275"/>
          <p14:tracePt t="9718" x="2762250" y="2854325"/>
          <p14:tracePt t="9735" x="2659063" y="2854325"/>
          <p14:tracePt t="9752" x="2566988" y="2860675"/>
          <p14:tracePt t="9768" x="2468563" y="2879725"/>
          <p14:tracePt t="9785" x="2430463" y="2894013"/>
          <p14:tracePt t="9802" x="2403475" y="2900363"/>
          <p14:tracePt t="9818" x="2384425" y="2913063"/>
          <p14:tracePt t="9835" x="2378075" y="2913063"/>
          <p14:tracePt t="9873" x="2370138" y="2913063"/>
          <p14:tracePt t="9881" x="2370138" y="2919413"/>
          <p14:tracePt t="9902" x="2363788" y="2919413"/>
          <p14:tracePt t="10049" x="2370138" y="2919413"/>
          <p14:tracePt t="10057" x="2378075" y="2919413"/>
          <p14:tracePt t="10065" x="2390775" y="2906713"/>
          <p14:tracePt t="10070" x="2468563" y="2887663"/>
          <p14:tracePt t="10085" x="2573338" y="2860675"/>
          <p14:tracePt t="10102" x="2665413" y="2835275"/>
          <p14:tracePt t="10118" x="2795588" y="2814638"/>
          <p14:tracePt t="10135" x="2894013" y="2801938"/>
          <p14:tracePt t="10151" x="2971800" y="2795588"/>
          <p14:tracePt t="10168" x="3011488" y="2795588"/>
          <p14:tracePt t="10185" x="3017838" y="2795588"/>
          <p14:tracePt t="10233" x="3017838" y="2789238"/>
          <p14:tracePt t="10241" x="3030538" y="2789238"/>
          <p14:tracePt t="10249" x="3049588" y="2782888"/>
          <p14:tracePt t="10257" x="3076575" y="2776538"/>
          <p14:tracePt t="10268" x="3116263" y="2768600"/>
          <p14:tracePt t="10285" x="3135313" y="2755900"/>
          <p14:tracePt t="10302" x="3141663" y="2755900"/>
          <p14:tracePt t="10825" x="3148013" y="2762250"/>
          <p14:tracePt t="10833" x="3160713" y="2768600"/>
          <p14:tracePt t="10841" x="3181350" y="2789238"/>
          <p14:tracePt t="10854" x="3219450" y="2814638"/>
          <p14:tracePt t="10857" x="3298825" y="2835275"/>
          <p14:tracePt t="10868" x="3370263" y="2847975"/>
          <p14:tracePt t="10885" x="3429000" y="2854325"/>
          <p14:tracePt t="10901" x="3475038" y="2854325"/>
          <p14:tracePt t="10918" x="3500438" y="2854325"/>
          <p14:tracePt t="10935" x="3513138" y="2841625"/>
          <p14:tracePt t="10951" x="3533775" y="2827338"/>
          <p14:tracePt t="10968" x="3559175" y="2808288"/>
          <p14:tracePt t="10985" x="3573463" y="2795588"/>
          <p14:tracePt t="11001" x="3573463" y="2789238"/>
          <p14:tracePt t="11018" x="3579813" y="2782888"/>
          <p14:tracePt t="11081" x="3573463" y="2782888"/>
          <p14:tracePt t="11121" x="3565525" y="2782888"/>
          <p14:tracePt t="11145" x="3559175" y="2782888"/>
          <p14:tracePt t="11153" x="3552825" y="2782888"/>
          <p14:tracePt t="11168" x="3533775" y="2776538"/>
          <p14:tracePt t="11168" x="3448050" y="2749550"/>
          <p14:tracePt t="11184" x="3324225" y="2736850"/>
          <p14:tracePt t="11201" x="3246438" y="2736850"/>
          <p14:tracePt t="11218" x="3175000" y="2736850"/>
          <p14:tracePt t="11234" x="3135313" y="2736850"/>
          <p14:tracePt t="11251" x="3089275" y="2755900"/>
          <p14:tracePt t="11268" x="3049588" y="2801938"/>
          <p14:tracePt t="11284" x="3024188" y="2860675"/>
          <p14:tracePt t="11301" x="3024188" y="2913063"/>
          <p14:tracePt t="11318" x="3030538" y="2946400"/>
          <p14:tracePt t="11334" x="3070225" y="2971800"/>
          <p14:tracePt t="11351" x="3148013" y="2984500"/>
          <p14:tracePt t="11368" x="3278188" y="2984500"/>
          <p14:tracePt t="11384" x="3533775" y="2984500"/>
          <p14:tracePt t="11401" x="3683000" y="2984500"/>
          <p14:tracePt t="11418" x="3802063" y="2965450"/>
          <p14:tracePt t="11434" x="3892550" y="2959100"/>
          <p14:tracePt t="11451" x="3963988" y="2959100"/>
          <p14:tracePt t="11468" x="4010025" y="2959100"/>
          <p14:tracePt t="11484" x="4037013" y="2959100"/>
          <p14:tracePt t="11501" x="4043363" y="2959100"/>
          <p14:tracePt t="11518" x="4037013" y="2959100"/>
          <p14:tracePt t="11534" x="3978275" y="2965450"/>
          <p14:tracePt t="11551" x="3867150" y="2952750"/>
          <p14:tracePt t="11568" x="3821113" y="2946400"/>
          <p14:tracePt t="11857" x="3821113" y="2938463"/>
          <p14:tracePt t="11865" x="3821113" y="2925763"/>
          <p14:tracePt t="11881" x="3827463" y="2925763"/>
          <p14:tracePt t="11883" x="3840163" y="2919413"/>
          <p14:tracePt t="11901" x="3867150" y="2919413"/>
          <p14:tracePt t="11901" x="3944938" y="2919413"/>
          <p14:tracePt t="11918" x="4043363" y="2919413"/>
          <p14:tracePt t="11934" x="4154488" y="2919413"/>
          <p14:tracePt t="11951" x="4318000" y="2913063"/>
          <p14:tracePt t="11968" x="4532313" y="2906713"/>
          <p14:tracePt t="11984" x="4741863" y="2900363"/>
          <p14:tracePt t="12001" x="5003800" y="2894013"/>
          <p14:tracePt t="12018" x="5199063" y="2860675"/>
          <p14:tracePt t="12034" x="5349875" y="2820988"/>
          <p14:tracePt t="12051" x="5492750" y="2782888"/>
          <p14:tracePt t="12068" x="5637213" y="2736850"/>
          <p14:tracePt t="12084" x="5734050" y="2709863"/>
          <p14:tracePt t="12101" x="5786438" y="2709863"/>
          <p14:tracePt t="12117" x="5799138" y="2709863"/>
          <p14:tracePt t="12134" x="5813425" y="2709863"/>
          <p14:tracePt t="12151" x="5851525" y="2717800"/>
          <p14:tracePt t="12167" x="5910263" y="2717800"/>
          <p14:tracePt t="12184" x="6015038" y="2717800"/>
          <p14:tracePt t="12201" x="6107113" y="2717800"/>
          <p14:tracePt t="12218" x="6205538" y="2717800"/>
          <p14:tracePt t="12235" x="6283325" y="2724150"/>
          <p14:tracePt t="12251" x="6323013" y="2724150"/>
          <p14:tracePt t="12267" x="6342063" y="2724150"/>
          <p14:tracePt t="12593" x="6348413" y="2724150"/>
          <p14:tracePt t="12601" x="6367463" y="2724150"/>
          <p14:tracePt t="12601" x="6400800" y="2724150"/>
          <p14:tracePt t="12618" x="6440488" y="2724150"/>
          <p14:tracePt t="12618" x="6518275" y="2724150"/>
          <p14:tracePt t="12634" x="6604000" y="2724150"/>
          <p14:tracePt t="12651" x="6681788" y="2724150"/>
          <p14:tracePt t="12667" x="6753225" y="2724150"/>
          <p14:tracePt t="12684" x="6832600" y="2724150"/>
          <p14:tracePt t="12700" x="6923088" y="2724150"/>
          <p14:tracePt t="12717" x="7008813" y="2724150"/>
          <p14:tracePt t="12734" x="7099300" y="2724150"/>
          <p14:tracePt t="12751" x="7191375" y="2724150"/>
          <p14:tracePt t="12767" x="7289800" y="2724150"/>
          <p14:tracePt t="12784" x="7361238" y="2724150"/>
          <p14:tracePt t="12800" x="7459663" y="2717800"/>
          <p14:tracePt t="12817" x="7497763" y="2717800"/>
          <p14:tracePt t="12834" x="7543800" y="2717800"/>
          <p14:tracePt t="12850" x="7583488" y="2717800"/>
          <p14:tracePt t="12867" x="7621588" y="2717800"/>
          <p14:tracePt t="12884" x="7654925" y="2717800"/>
          <p14:tracePt t="12900" x="7680325" y="2717800"/>
          <p14:tracePt t="12917" x="7694613" y="2717800"/>
          <p14:tracePt t="12934" x="7700963" y="2717800"/>
          <p14:tracePt t="12951" x="7713663" y="2717800"/>
          <p14:tracePt t="13793" x="7707313" y="2717800"/>
          <p14:tracePt t="13801" x="7700963" y="2717800"/>
          <p14:tracePt t="13817" x="7694613" y="2724150"/>
          <p14:tracePt t="13825" x="7688263" y="2724150"/>
          <p14:tracePt t="13833" x="7680325" y="2724150"/>
          <p14:tracePt t="13834" x="7667625" y="2724150"/>
          <p14:tracePt t="13850" x="7661275" y="2730500"/>
          <p14:tracePt t="13867" x="7642225" y="2736850"/>
          <p14:tracePt t="13883" x="7627938" y="2736850"/>
          <p14:tracePt t="13900" x="7621588" y="2743200"/>
          <p14:tracePt t="13917" x="7615238" y="2743200"/>
          <p14:tracePt t="13934" x="7602538" y="2743200"/>
          <p14:tracePt t="13950" x="7596188" y="2749550"/>
          <p14:tracePt t="13967" x="7589838" y="2755900"/>
          <p14:tracePt t="13983" x="7577138" y="2755900"/>
          <p14:tracePt t="14000" x="7562850" y="2755900"/>
          <p14:tracePt t="14017" x="7537450" y="2755900"/>
          <p14:tracePt t="14033" x="7531100" y="2755900"/>
          <p14:tracePt t="14050" x="7518400" y="2762250"/>
          <p14:tracePt t="14067" x="7497763" y="2762250"/>
          <p14:tracePt t="14083" x="7466013" y="2768600"/>
          <p14:tracePt t="14100" x="7451725" y="2776538"/>
          <p14:tracePt t="14117" x="7426325" y="2776538"/>
          <p14:tracePt t="14133" x="7413625" y="2776538"/>
          <p14:tracePt t="14150" x="7386638" y="2776538"/>
          <p14:tracePt t="14167" x="7367588" y="2782888"/>
          <p14:tracePt t="14183" x="7340600" y="2789238"/>
          <p14:tracePt t="14200" x="7308850" y="2795588"/>
          <p14:tracePt t="14217" x="7250113" y="2795588"/>
          <p14:tracePt t="14233" x="7204075" y="2795588"/>
          <p14:tracePt t="14250" x="7164388" y="2801938"/>
          <p14:tracePt t="14267" x="7119938" y="2808288"/>
          <p14:tracePt t="14283" x="7080250" y="2814638"/>
          <p14:tracePt t="14300" x="7053263" y="2827338"/>
          <p14:tracePt t="14317" x="7040563" y="2827338"/>
          <p14:tracePt t="14353" x="7034213" y="2827338"/>
          <p14:tracePt t="17650" x="7034213" y="2835275"/>
          <p14:tracePt t="17658" x="7027863" y="2835275"/>
          <p14:tracePt t="17667" x="7021513" y="2841625"/>
          <p14:tracePt t="17667" x="7008813" y="2860675"/>
          <p14:tracePt t="17683" x="7002463" y="2887663"/>
          <p14:tracePt t="17700" x="6994525" y="2919413"/>
          <p14:tracePt t="17716" x="6988175" y="2965450"/>
          <p14:tracePt t="17733" x="6975475" y="3043238"/>
          <p14:tracePt t="17750" x="6975475" y="3135313"/>
          <p14:tracePt t="17766" x="6975475" y="3213100"/>
          <p14:tracePt t="17783" x="6975475" y="3284538"/>
          <p14:tracePt t="17800" x="6975475" y="3336925"/>
          <p14:tracePt t="17816" x="6969125" y="3376613"/>
          <p14:tracePt t="17833" x="6950075" y="3403600"/>
          <p14:tracePt t="17833" x="6935788" y="3416300"/>
          <p14:tracePt t="17849" x="6910388" y="3454400"/>
          <p14:tracePt t="17866" x="6864350" y="3494088"/>
          <p14:tracePt t="17883" x="6805613" y="3527425"/>
          <p14:tracePt t="17900" x="6727825" y="3559175"/>
          <p14:tracePt t="17916" x="6616700" y="3592513"/>
          <p14:tracePt t="17933" x="6478588" y="3624263"/>
          <p14:tracePt t="17949" x="6335713" y="3651250"/>
          <p14:tracePt t="17966" x="6165850" y="3697288"/>
          <p14:tracePt t="17983" x="5956300" y="3741738"/>
          <p14:tracePt t="17999" x="5786438" y="3768725"/>
          <p14:tracePt t="18016" x="5643563" y="3781425"/>
          <p14:tracePt t="18033" x="5434013" y="3787775"/>
          <p14:tracePt t="18050" x="5310188" y="3794125"/>
          <p14:tracePt t="18066" x="5211763" y="3794125"/>
          <p14:tracePt t="18083" x="5140325" y="3802063"/>
          <p14:tracePt t="18099" x="5048250" y="3821113"/>
          <p14:tracePt t="18116" x="5003800" y="3833813"/>
          <p14:tracePt t="18133" x="4989513" y="3833813"/>
          <p14:tracePt t="18149" x="4983163" y="3840163"/>
          <p14:tracePt t="18233" x="4989513" y="3840163"/>
          <p14:tracePt t="18242" x="5003800" y="3840163"/>
          <p14:tracePt t="18249" x="5035550" y="3833813"/>
          <p14:tracePt t="18253" x="5146675" y="3827463"/>
          <p14:tracePt t="18266" x="5291138" y="3827463"/>
          <p14:tracePt t="18283" x="5461000" y="3827463"/>
          <p14:tracePt t="18299" x="5643563" y="3827463"/>
          <p14:tracePt t="18316" x="5813425" y="3833813"/>
          <p14:tracePt t="18333" x="5989638" y="3840163"/>
          <p14:tracePt t="18349" x="6146800" y="3846513"/>
          <p14:tracePt t="18366" x="6296025" y="3846513"/>
          <p14:tracePt t="18383" x="6413500" y="3846513"/>
          <p14:tracePt t="18399" x="6505575" y="3846513"/>
          <p14:tracePt t="18416" x="6564313" y="3846513"/>
          <p14:tracePt t="18433" x="6589713" y="3846513"/>
          <p14:tracePt t="18449" x="6604000" y="3846513"/>
          <p14:tracePt t="18593" x="6589713" y="3846513"/>
          <p14:tracePt t="18601" x="6564313" y="3846513"/>
          <p14:tracePt t="18609" x="6537325" y="3846513"/>
          <p14:tracePt t="18618" x="6505575" y="3846513"/>
          <p14:tracePt t="18618" x="6465888" y="3852863"/>
          <p14:tracePt t="18632" x="6381750" y="3860800"/>
          <p14:tracePt t="18649" x="6249988" y="3867150"/>
          <p14:tracePt t="18666" x="6159500" y="3867150"/>
          <p14:tracePt t="18683" x="6042025" y="3867150"/>
          <p14:tracePt t="18699" x="5930900" y="3867150"/>
          <p14:tracePt t="18716" x="5826125" y="3867150"/>
          <p14:tracePt t="18732" x="5727700" y="3867150"/>
          <p14:tracePt t="18749" x="5643563" y="3873500"/>
          <p14:tracePt t="18766" x="5578475" y="3873500"/>
          <p14:tracePt t="18782" x="5557838" y="3873500"/>
          <p14:tracePt t="18882" x="5570538" y="3873500"/>
          <p14:tracePt t="18889" x="5649913" y="3867150"/>
          <p14:tracePt t="18905" x="5773738" y="3860800"/>
          <p14:tracePt t="18921" x="5838825" y="3860800"/>
          <p14:tracePt t="18933" x="5910263" y="3860800"/>
          <p14:tracePt t="18937" x="6035675" y="3860800"/>
          <p14:tracePt t="18949" x="6113463" y="3860800"/>
          <p14:tracePt t="18966" x="6132513" y="3860800"/>
          <p14:tracePt t="19009" x="6126163" y="3860800"/>
          <p14:tracePt t="19018" x="6119813" y="3860800"/>
          <p14:tracePt t="19032" x="6094413" y="3860800"/>
          <p14:tracePt t="19033" x="5949950" y="3860800"/>
          <p14:tracePt t="19033" x="5859463" y="3860800"/>
          <p14:tracePt t="19049" x="5564188" y="3860800"/>
          <p14:tracePt t="19066" x="5159375" y="3860800"/>
          <p14:tracePt t="19082" x="4748213" y="3860800"/>
          <p14:tracePt t="19099" x="4303713" y="3873500"/>
          <p14:tracePt t="19116" x="3840163" y="3860800"/>
          <p14:tracePt t="19132" x="3429000" y="3860800"/>
          <p14:tracePt t="19149" x="3043238" y="3886200"/>
          <p14:tracePt t="19166" x="2659063" y="3919538"/>
          <p14:tracePt t="19182" x="2319338" y="3932238"/>
          <p14:tracePt t="19199" x="1992313" y="3938588"/>
          <p14:tracePt t="19216" x="1776413" y="3938588"/>
          <p14:tracePt t="19233" x="1528763" y="3978275"/>
          <p14:tracePt t="19250" x="1390650" y="4022725"/>
          <p14:tracePt t="19266" x="1266825" y="4062413"/>
          <p14:tracePt t="19282" x="1136650" y="4089400"/>
          <p14:tracePt t="19299" x="1019175" y="4108450"/>
          <p14:tracePt t="19316" x="933450" y="4148138"/>
          <p14:tracePt t="19333" x="889000" y="4179888"/>
          <p14:tracePt t="19349" x="862013" y="4198938"/>
          <p14:tracePt t="19473" x="868363" y="4206875"/>
          <p14:tracePt t="19482" x="889000" y="4213225"/>
          <p14:tracePt t="19482" x="939800" y="4232275"/>
          <p14:tracePt t="19499" x="1012825" y="4259263"/>
          <p14:tracePt t="19516" x="1117600" y="4303713"/>
          <p14:tracePt t="19532" x="1227138" y="4356100"/>
          <p14:tracePt t="19549" x="1331913" y="4383088"/>
          <p14:tracePt t="19565" x="1430338" y="4408488"/>
          <p14:tracePt t="19582" x="1501775" y="4414838"/>
          <p14:tracePt t="19599" x="1566863" y="4414838"/>
          <p14:tracePt t="19616" x="1600200" y="4414838"/>
          <p14:tracePt t="19985" x="1612900" y="4414838"/>
          <p14:tracePt t="19993" x="1625600" y="4414838"/>
          <p14:tracePt t="20001" x="1692275" y="4414838"/>
          <p14:tracePt t="20016" x="1776413" y="4414838"/>
          <p14:tracePt t="20032" x="1874838" y="4414838"/>
          <p14:tracePt t="20049" x="2024063" y="4402138"/>
          <p14:tracePt t="20065" x="2122488" y="4402138"/>
          <p14:tracePt t="20082" x="2187575" y="4402138"/>
          <p14:tracePt t="20099" x="2227263" y="4402138"/>
          <p14:tracePt t="20115" x="2239963" y="4402138"/>
          <p14:tracePt t="20132" x="2252663" y="4402138"/>
          <p14:tracePt t="20149" x="2273300" y="4402138"/>
          <p14:tracePt t="20165" x="2319338" y="4402138"/>
          <p14:tracePt t="20182" x="2390775" y="4402138"/>
          <p14:tracePt t="20198" x="2468563" y="4402138"/>
          <p14:tracePt t="20215" x="2554288" y="4402138"/>
          <p14:tracePt t="20232" x="2632075" y="4402138"/>
          <p14:tracePt t="20249" x="2684463" y="4402138"/>
          <p14:tracePt t="20265" x="2730500" y="4402138"/>
          <p14:tracePt t="20282" x="2743200" y="4402138"/>
          <p14:tracePt t="20298" x="2749550" y="4402138"/>
          <p14:tracePt t="20315" x="2762250" y="4402138"/>
          <p14:tracePt t="20332" x="2768600" y="4402138"/>
          <p14:tracePt t="20681" x="2762250" y="4402138"/>
          <p14:tracePt t="20689" x="2743200" y="4402138"/>
          <p14:tracePt t="20700" x="2717800" y="4402138"/>
          <p14:tracePt t="20700" x="2659063" y="4402138"/>
          <p14:tracePt t="20715" x="2586038" y="4408488"/>
          <p14:tracePt t="20732" x="2501900" y="4414838"/>
          <p14:tracePt t="20748" x="2397125" y="4414838"/>
          <p14:tracePt t="20765" x="2311400" y="4421188"/>
          <p14:tracePt t="20782" x="2214563" y="4421188"/>
          <p14:tracePt t="20798" x="2116138" y="4421188"/>
          <p14:tracePt t="20815" x="2032000" y="4421188"/>
          <p14:tracePt t="20832" x="1973263" y="4421188"/>
          <p14:tracePt t="20848" x="1958975" y="4421188"/>
          <p14:tracePt t="20945" x="1985963" y="4421188"/>
          <p14:tracePt t="20953" x="2017713" y="4421188"/>
          <p14:tracePt t="20967" x="2063750" y="4421188"/>
          <p14:tracePt t="20967" x="2162175" y="4414838"/>
          <p14:tracePt t="20982" x="2292350" y="4414838"/>
          <p14:tracePt t="20998" x="2390775" y="4402138"/>
          <p14:tracePt t="21015" x="2436813" y="4402138"/>
          <p14:tracePt t="21049" x="2436813" y="4395788"/>
          <p14:tracePt t="21145" x="2430463" y="4395788"/>
          <p14:tracePt t="21153" x="2416175" y="4395788"/>
          <p14:tracePt t="21156" x="2397125" y="4395788"/>
          <p14:tracePt t="21165" x="2332038" y="4389438"/>
          <p14:tracePt t="21181" x="2220913" y="4389438"/>
          <p14:tracePt t="21198" x="2090738" y="4389438"/>
          <p14:tracePt t="21215" x="1973263" y="4389438"/>
          <p14:tracePt t="21232" x="1854200" y="4389438"/>
          <p14:tracePt t="21248" x="1782763" y="4389438"/>
          <p14:tracePt t="21265" x="1770063" y="4389438"/>
          <p14:tracePt t="21305" x="1763713" y="4389438"/>
          <p14:tracePt t="21361" x="1770063" y="4389438"/>
          <p14:tracePt t="21369" x="1782763" y="4383088"/>
          <p14:tracePt t="21377" x="1809750" y="4368800"/>
          <p14:tracePt t="21384" x="1893888" y="4368800"/>
          <p14:tracePt t="21398" x="2017713" y="4368800"/>
          <p14:tracePt t="21415" x="2174875" y="4368800"/>
          <p14:tracePt t="21431" x="2319338" y="4362450"/>
          <p14:tracePt t="21448" x="2416175" y="4362450"/>
          <p14:tracePt t="21465" x="2430463" y="4362450"/>
          <p14:tracePt t="23594" x="2436813" y="4362450"/>
          <p14:tracePt t="23610" x="2449513" y="4349750"/>
          <p14:tracePt t="23618" x="2474913" y="4337050"/>
          <p14:tracePt t="23626" x="2514600" y="4324350"/>
          <p14:tracePt t="23633" x="2619375" y="4259263"/>
          <p14:tracePt t="23648" x="2736850" y="4167188"/>
          <p14:tracePt t="23665" x="2887663" y="3990975"/>
          <p14:tracePt t="23682" x="3122613" y="3638550"/>
          <p14:tracePt t="23698" x="3240088" y="3336925"/>
          <p14:tracePt t="23715" x="3271838" y="3011488"/>
          <p14:tracePt t="23731" x="3271838" y="2684463"/>
          <p14:tracePt t="23748" x="3240088" y="2462213"/>
          <p14:tracePt t="23765" x="3187700" y="2286000"/>
          <p14:tracePt t="23781" x="3135313" y="2187575"/>
          <p14:tracePt t="23798" x="3116263" y="2135188"/>
          <p14:tracePt t="23815" x="3076575" y="2097088"/>
          <p14:tracePt t="23831" x="3063875" y="2082800"/>
          <p14:tracePt t="23848" x="3043238" y="2076450"/>
          <p14:tracePt t="23865" x="2997200" y="2070100"/>
          <p14:tracePt t="23881" x="2913063" y="2051050"/>
          <p14:tracePt t="23898" x="2814638" y="2038350"/>
          <p14:tracePt t="23915" x="2717800" y="2032000"/>
          <p14:tracePt t="23932" x="2625725" y="2017713"/>
          <p14:tracePt t="23948" x="2540000" y="1992313"/>
          <p14:tracePt t="23965" x="2474913" y="1965325"/>
          <p14:tracePt t="23981" x="2422525" y="1952625"/>
          <p14:tracePt t="23998" x="2390775" y="1927225"/>
          <p14:tracePt t="24015" x="2357438" y="1920875"/>
          <p14:tracePt t="24031" x="2292350" y="1912938"/>
          <p14:tracePt t="24048" x="2208213" y="1912938"/>
          <p14:tracePt t="24064" x="2103438" y="1912938"/>
          <p14:tracePt t="24080" x="1979613" y="1912938"/>
          <p14:tracePt t="24097" x="1822450" y="1906588"/>
          <p14:tracePt t="24114" x="1730375" y="1893888"/>
          <p14:tracePt t="24131" x="1652588" y="1887538"/>
          <p14:tracePt t="24147" x="1612900" y="1874838"/>
          <p14:tracePt t="24164" x="1600200" y="1874838"/>
          <p14:tracePt t="24538" x="1600200" y="1868488"/>
          <p14:tracePt t="24610" x="1606550" y="1868488"/>
          <p14:tracePt t="24618" x="1625600" y="1862138"/>
          <p14:tracePt t="24622" x="1658938" y="1862138"/>
          <p14:tracePt t="24632" x="1724025" y="1862138"/>
          <p14:tracePt t="24648" x="1789113" y="1862138"/>
          <p14:tracePt t="24664" x="1874838" y="1862138"/>
          <p14:tracePt t="24681" x="1973263" y="1862138"/>
          <p14:tracePt t="24698" x="2122488" y="1862138"/>
          <p14:tracePt t="24714" x="2214563" y="1854200"/>
          <p14:tracePt t="24731" x="2298700" y="1854200"/>
          <p14:tracePt t="24748" x="2378075" y="1854200"/>
          <p14:tracePt t="24764" x="2455863" y="1854200"/>
          <p14:tracePt t="24781" x="2533650" y="1854200"/>
          <p14:tracePt t="24798" x="2598738" y="1847850"/>
          <p14:tracePt t="24814" x="2678113" y="1847850"/>
          <p14:tracePt t="24831" x="2768600" y="1847850"/>
          <p14:tracePt t="24848" x="2867025" y="1847850"/>
          <p14:tracePt t="24864" x="2978150" y="1847850"/>
          <p14:tracePt t="24881" x="3108325" y="1847850"/>
          <p14:tracePt t="24898" x="3271838" y="1847850"/>
          <p14:tracePt t="24914" x="3363913" y="1847850"/>
          <p14:tracePt t="24931" x="3422650" y="1847850"/>
          <p14:tracePt t="24948" x="3462338" y="1847850"/>
          <p14:tracePt t="24965" x="3481388" y="1847850"/>
          <p14:tracePt t="24981" x="3487738" y="1847850"/>
          <p14:tracePt t="26698" x="3494088" y="1847850"/>
          <p14:tracePt t="26707" x="3513138" y="1847850"/>
          <p14:tracePt t="26707" x="3540125" y="1847850"/>
          <p14:tracePt t="26714" x="3559175" y="1847850"/>
          <p14:tracePt t="26730" x="3592513" y="1854200"/>
          <p14:tracePt t="26747" x="3624263" y="1862138"/>
          <p14:tracePt t="26764" x="3663950" y="1868488"/>
          <p14:tracePt t="26780" x="3676650" y="1874838"/>
          <p14:tracePt t="26797" x="3703638" y="1881188"/>
          <p14:tracePt t="26814" x="3735388" y="1881188"/>
          <p14:tracePt t="26830" x="3775075" y="1893888"/>
          <p14:tracePt t="26847" x="3821113" y="1906588"/>
          <p14:tracePt t="26864" x="3852863" y="1927225"/>
          <p14:tracePt t="26880" x="3867150" y="1933575"/>
          <p14:tracePt t="27218" x="3867150" y="1946275"/>
          <p14:tracePt t="27226" x="3879850" y="1958975"/>
          <p14:tracePt t="27234" x="3892550" y="1979613"/>
          <p14:tracePt t="27242" x="3925888" y="1998663"/>
          <p14:tracePt t="27250" x="4016375" y="2051050"/>
          <p14:tracePt t="27263" x="4160838" y="2122488"/>
          <p14:tracePt t="27280" x="4324350" y="2187575"/>
          <p14:tracePt t="27297" x="4454525" y="2252663"/>
          <p14:tracePt t="27313" x="4565650" y="2292350"/>
          <p14:tracePt t="27330" x="4572000" y="2292350"/>
          <p14:tracePt t="27386" x="4565650" y="2292350"/>
          <p14:tracePt t="27410" x="4565650" y="2298700"/>
          <p14:tracePt t="27425" x="4559300" y="2311400"/>
          <p14:tracePt t="27426" x="4552950" y="2325688"/>
          <p14:tracePt t="27430" x="4532313" y="2357438"/>
          <p14:tracePt t="27447" x="4513263" y="2397125"/>
          <p14:tracePt t="27463" x="4494213" y="2422525"/>
          <p14:tracePt t="27480" x="4487863" y="2455863"/>
          <p14:tracePt t="27497" x="4487863" y="2495550"/>
          <p14:tracePt t="27513" x="4532313" y="2560638"/>
          <p14:tracePt t="27531" x="4578350" y="2592388"/>
          <p14:tracePt t="27547" x="4656138" y="2625725"/>
          <p14:tracePt t="27563" x="4754563" y="2651125"/>
          <p14:tracePt t="27580" x="4872038" y="2671763"/>
          <p14:tracePt t="27597" x="4995863" y="2684463"/>
          <p14:tracePt t="27613" x="5106988" y="2690813"/>
          <p14:tracePt t="27630" x="5199063" y="2697163"/>
          <p14:tracePt t="27647" x="5276850" y="2703513"/>
          <p14:tracePt t="27663" x="5368925" y="2709863"/>
          <p14:tracePt t="27680" x="5446713" y="2717800"/>
          <p14:tracePt t="27697" x="5480050" y="2724150"/>
          <p14:tracePt t="27713" x="5492750" y="2730500"/>
          <p14:tracePt t="27762" x="5486400" y="2730500"/>
          <p14:tracePt t="27786" x="5473700" y="2730500"/>
          <p14:tracePt t="27794" x="5453063" y="2730500"/>
          <p14:tracePt t="27802" x="5434013" y="2730500"/>
          <p14:tracePt t="27810" x="5402263" y="2730500"/>
          <p14:tracePt t="27830" x="5335588" y="2730500"/>
          <p14:tracePt t="27830" x="5257800" y="2743200"/>
          <p14:tracePt t="27846" x="5205413" y="2743200"/>
          <p14:tracePt t="27863" x="5165725" y="2762250"/>
          <p14:tracePt t="27880" x="5159375" y="2768600"/>
          <p14:tracePt t="27922" x="5165725" y="2768600"/>
          <p14:tracePt t="27923" x="5186363" y="2768600"/>
          <p14:tracePt t="27930" x="5270500" y="2768600"/>
          <p14:tracePt t="27947" x="5394325" y="2768600"/>
          <p14:tracePt t="27963" x="5532438" y="2768600"/>
          <p14:tracePt t="27980" x="5695950" y="2768600"/>
          <p14:tracePt t="27997" x="5859463" y="2768600"/>
          <p14:tracePt t="28013" x="6015038" y="2768600"/>
          <p14:tracePt t="28030" x="6138863" y="2768600"/>
          <p14:tracePt t="28046" x="6256338" y="2789238"/>
          <p14:tracePt t="28063" x="6323013" y="2801938"/>
          <p14:tracePt t="28080" x="6342063" y="2814638"/>
          <p14:tracePt t="28138" x="6335713" y="2814638"/>
          <p14:tracePt t="28170" x="6323013" y="2814638"/>
          <p14:tracePt t="28178" x="6308725" y="2814638"/>
          <p14:tracePt t="28186" x="6296025" y="2814638"/>
          <p14:tracePt t="28196" x="6270625" y="2814638"/>
          <p14:tracePt t="28197" x="6205538" y="2820988"/>
          <p14:tracePt t="28213" x="6138863" y="2820988"/>
          <p14:tracePt t="28230" x="6107113" y="2827338"/>
          <p14:tracePt t="28306" x="6113463" y="2827338"/>
          <p14:tracePt t="28314" x="6126163" y="2827338"/>
          <p14:tracePt t="28330" x="6184900" y="2827338"/>
          <p14:tracePt t="28330" x="6256338" y="2827338"/>
          <p14:tracePt t="28347" x="6289675" y="2827338"/>
          <p14:tracePt t="28363" x="6289675" y="2820988"/>
          <p14:tracePt t="28410" x="6276975" y="2814638"/>
          <p14:tracePt t="28418" x="6237288" y="2795588"/>
          <p14:tracePt t="28430" x="6184900" y="2782888"/>
          <p14:tracePt t="28430" x="6048375" y="2743200"/>
          <p14:tracePt t="28446" x="5865813" y="2730500"/>
          <p14:tracePt t="28463" x="5708650" y="2697163"/>
          <p14:tracePt t="28480" x="5467350" y="2625725"/>
          <p14:tracePt t="28496" x="5153025" y="2495550"/>
          <p14:tracePt t="28513" x="4729163" y="2325688"/>
          <p14:tracePt t="28530" x="4337050" y="2149475"/>
          <p14:tracePt t="28546" x="4198938" y="2109788"/>
          <p14:tracePt t="28563" x="4081463" y="2063750"/>
          <p14:tracePt t="28580" x="3978275" y="2005013"/>
          <p14:tracePt t="28596" x="3852863" y="1946275"/>
          <p14:tracePt t="28613" x="3741738" y="1920875"/>
          <p14:tracePt t="28630" x="3663950" y="1906588"/>
          <p14:tracePt t="28646" x="3573463" y="1887538"/>
          <p14:tracePt t="28663" x="3475038" y="1868488"/>
          <p14:tracePt t="28680" x="3357563" y="1854200"/>
          <p14:tracePt t="28697" x="3278188" y="1854200"/>
          <p14:tracePt t="28713" x="3219450" y="1854200"/>
          <p14:tracePt t="29861" x="0" y="0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 Arguments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964" y="958813"/>
            <a:ext cx="9135036" cy="3091819"/>
          </a:xfrm>
        </p:spPr>
        <p:txBody>
          <a:bodyPr/>
          <a:lstStyle/>
          <a:p>
            <a:r>
              <a:rPr lang="en-US" dirty="0" smtClean="0"/>
              <a:t>Most methods require values that give details about the work that the method needs to do.</a:t>
            </a:r>
          </a:p>
          <a:p>
            <a:r>
              <a:rPr lang="en-US" dirty="0" smtClean="0"/>
              <a:t>You must supply the string that should be printed when you call the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println</a:t>
            </a:r>
            <a:r>
              <a:rPr lang="en-US" dirty="0" smtClean="0"/>
              <a:t> method.</a:t>
            </a:r>
          </a:p>
          <a:p>
            <a:r>
              <a:rPr lang="en-US" dirty="0" smtClean="0"/>
              <a:t>The technical term for method inputs: arguments.</a:t>
            </a:r>
          </a:p>
          <a:p>
            <a:r>
              <a:rPr lang="en-US" dirty="0" smtClean="0"/>
              <a:t>The string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greeting</a:t>
            </a:r>
            <a:r>
              <a:rPr lang="en-US" dirty="0" smtClean="0"/>
              <a:t> is an argument of this method call:</a:t>
            </a:r>
          </a:p>
          <a:p>
            <a:pPr lvl="1">
              <a:buNone/>
            </a:pP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System.out.println(greeting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);</a:t>
            </a:r>
            <a:endParaRPr lang="en-US" dirty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21369" y="5884779"/>
            <a:ext cx="8301789" cy="5748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lvl="0" indent="-342900">
              <a:spcBef>
                <a:spcPct val="20000"/>
              </a:spcBef>
            </a:pPr>
            <a:r>
              <a:rPr lang="en-US" sz="2400" b="1" dirty="0" smtClean="0">
                <a:latin typeface="Lucida Sans"/>
              </a:rPr>
              <a:t>Figure 6</a:t>
            </a:r>
            <a:r>
              <a:rPr lang="en-US" sz="2400" dirty="0" smtClean="0">
                <a:latin typeface="Lucida Sans"/>
              </a:rPr>
              <a:t> Passing an Argument to the </a:t>
            </a:r>
            <a:r>
              <a:rPr lang="en-US" sz="24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println</a:t>
            </a:r>
            <a:r>
              <a:rPr lang="en-US" sz="2400" dirty="0" smtClean="0">
                <a:latin typeface="Lucida Sans"/>
              </a:rPr>
              <a:t> Method</a:t>
            </a:r>
            <a:endParaRPr lang="en-US" sz="2400" dirty="0">
              <a:latin typeface="Lucida Sans"/>
            </a:endParaRPr>
          </a:p>
        </p:txBody>
      </p:sp>
      <p:pic>
        <p:nvPicPr>
          <p:cNvPr id="5" name="Picture 4" descr="argument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573" y="4050632"/>
            <a:ext cx="3973985" cy="1834147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180"/>
    </mc:Choice>
    <mc:Fallback xmlns="">
      <p:transition spd="slow" advTm="451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2217" x="4003675" y="2481263"/>
          <p14:tracePt t="12225" x="4016375" y="2501900"/>
          <p14:tracePt t="12234" x="4043363" y="2554288"/>
          <p14:tracePt t="12241" x="4121150" y="2697163"/>
          <p14:tracePt t="12257" x="4232275" y="2873375"/>
          <p14:tracePt t="12273" x="4330700" y="3030538"/>
          <p14:tracePt t="12289" x="4414838" y="3160713"/>
          <p14:tracePt t="12305" x="4494213" y="3265488"/>
          <p14:tracePt t="12321" x="4546600" y="3344863"/>
          <p14:tracePt t="12337" x="4584700" y="3416300"/>
          <p14:tracePt t="12353" x="4597400" y="3475038"/>
          <p14:tracePt t="12366" x="4605338" y="3540125"/>
          <p14:tracePt t="12385" x="4605338" y="3592513"/>
          <p14:tracePt t="12401" x="4597400" y="3605213"/>
          <p14:tracePt t="12417" x="4584700" y="3624263"/>
          <p14:tracePt t="12433" x="4519613" y="3676650"/>
          <p14:tracePt t="12457" x="4454525" y="3741738"/>
          <p14:tracePt t="12473" x="4362450" y="3808413"/>
          <p14:tracePt t="12489" x="4251325" y="3892550"/>
          <p14:tracePt t="12505" x="4173538" y="3938588"/>
          <p14:tracePt t="12521" x="4108450" y="3970338"/>
          <p14:tracePt t="12537" x="4062413" y="3978275"/>
          <p14:tracePt t="12553" x="4043363" y="3978275"/>
          <p14:tracePt t="12569" x="4003675" y="3978275"/>
          <p14:tracePt t="12585" x="3963988" y="3970338"/>
          <p14:tracePt t="12600" x="3892550" y="3957638"/>
          <p14:tracePt t="12616" x="3802063" y="3932238"/>
          <p14:tracePt t="12633" x="3663950" y="3892550"/>
          <p14:tracePt t="12650" x="3586163" y="3892550"/>
          <p14:tracePt t="12666" x="3506788" y="3886200"/>
          <p14:tracePt t="12683" x="3448050" y="3886200"/>
          <p14:tracePt t="12700" x="3422650" y="3886200"/>
          <p14:tracePt t="12716" x="3416300" y="3886200"/>
          <p14:tracePt t="12897" x="3422650" y="3886200"/>
          <p14:tracePt t="12905" x="3441700" y="3886200"/>
          <p14:tracePt t="12913" x="3475038" y="3879850"/>
          <p14:tracePt t="12921" x="3586163" y="3879850"/>
          <p14:tracePt t="12933" x="3741738" y="3879850"/>
          <p14:tracePt t="12949" x="3898900" y="3879850"/>
          <p14:tracePt t="12966" x="4075113" y="3879850"/>
          <p14:tracePt t="12983" x="4192588" y="3879850"/>
          <p14:tracePt t="12999" x="4284663" y="3879850"/>
          <p14:tracePt t="13016" x="4349750" y="3879850"/>
          <p14:tracePt t="13033" x="4389438" y="3879850"/>
          <p14:tracePt t="13049" x="4395788" y="3879850"/>
          <p14:tracePt t="13153" x="4389438" y="3879850"/>
          <p14:tracePt t="13161" x="4383088" y="3879850"/>
          <p14:tracePt t="13169" x="4356100" y="3879850"/>
          <p14:tracePt t="13177" x="4303713" y="3879850"/>
          <p14:tracePt t="13185" x="4173538" y="3867150"/>
          <p14:tracePt t="13199" x="3997325" y="3860800"/>
          <p14:tracePt t="13216" x="3814763" y="3852863"/>
          <p14:tracePt t="13233" x="3546475" y="3827463"/>
          <p14:tracePt t="13249" x="3475038" y="3827463"/>
          <p14:tracePt t="13266" x="3462338" y="3827463"/>
          <p14:tracePt t="13329" x="3468688" y="3827463"/>
          <p14:tracePt t="13337" x="3487738" y="3827463"/>
          <p14:tracePt t="13345" x="3540125" y="3827463"/>
          <p14:tracePt t="13351" x="3683000" y="3833813"/>
          <p14:tracePt t="13366" x="3846513" y="3833813"/>
          <p14:tracePt t="13383" x="4037013" y="3833813"/>
          <p14:tracePt t="13400" x="4225925" y="3833813"/>
          <p14:tracePt t="13416" x="4402138" y="3833813"/>
          <p14:tracePt t="13433" x="4519613" y="3833813"/>
          <p14:tracePt t="13505" x="4506913" y="3833813"/>
          <p14:tracePt t="13513" x="4487863" y="3833813"/>
          <p14:tracePt t="13516" x="4395788" y="3833813"/>
          <p14:tracePt t="13533" x="4278313" y="3833813"/>
          <p14:tracePt t="13549" x="4121150" y="3840163"/>
          <p14:tracePt t="13566" x="3938588" y="3840163"/>
          <p14:tracePt t="13583" x="3808413" y="3840163"/>
          <p14:tracePt t="13599" x="3735388" y="3846513"/>
          <p14:tracePt t="13616" x="3729038" y="3846513"/>
          <p14:tracePt t="13681" x="3735388" y="3846513"/>
          <p14:tracePt t="13689" x="3749675" y="3846513"/>
          <p14:tracePt t="13697" x="3787775" y="3846513"/>
          <p14:tracePt t="13705" x="3898900" y="3846513"/>
          <p14:tracePt t="13716" x="4037013" y="3846513"/>
          <p14:tracePt t="13733" x="4192588" y="3846513"/>
          <p14:tracePt t="13749" x="4383088" y="3846513"/>
          <p14:tracePt t="13766" x="4513263" y="3846513"/>
          <p14:tracePt t="13783" x="4572000" y="3846513"/>
          <p14:tracePt t="13849" x="4565650" y="3846513"/>
          <p14:tracePt t="13857" x="4559300" y="3846513"/>
          <p14:tracePt t="13865" x="4546600" y="3846513"/>
          <p14:tracePt t="13868" x="4538663" y="3846513"/>
          <p14:tracePt t="13883" x="4532313" y="3852863"/>
          <p14:tracePt t="13899" x="4519613" y="3852863"/>
          <p14:tracePt t="13916" x="4487863" y="3852863"/>
          <p14:tracePt t="13932" x="4448175" y="3846513"/>
          <p14:tracePt t="13949" x="4402138" y="3846513"/>
          <p14:tracePt t="13966" x="4330700" y="3846513"/>
          <p14:tracePt t="13982" x="4251325" y="3846513"/>
          <p14:tracePt t="13999" x="4160838" y="3846513"/>
          <p14:tracePt t="14016" x="4075113" y="3846513"/>
          <p14:tracePt t="14032" x="4037013" y="3846513"/>
          <p14:tracePt t="14049" x="4003675" y="3846513"/>
          <p14:tracePt t="14201" x="3997325" y="3846513"/>
          <p14:tracePt t="14217" x="3990975" y="3846513"/>
          <p14:tracePt t="14218" x="3978275" y="3846513"/>
          <p14:tracePt t="14232" x="3957638" y="3846513"/>
          <p14:tracePt t="14249" x="3911600" y="3846513"/>
          <p14:tracePt t="14266" x="3873500" y="3846513"/>
          <p14:tracePt t="14282" x="3833813" y="3846513"/>
          <p14:tracePt t="14299" x="3802063" y="3852863"/>
          <p14:tracePt t="14316" x="3787775" y="3852863"/>
          <p14:tracePt t="14361" x="3781425" y="3852863"/>
          <p14:tracePt t="14401" x="3781425" y="3860800"/>
          <p14:tracePt t="14593" x="3787775" y="3852863"/>
          <p14:tracePt t="14601" x="3794125" y="3852863"/>
          <p14:tracePt t="14616" x="3802063" y="3846513"/>
          <p14:tracePt t="14616" x="3821113" y="3846513"/>
          <p14:tracePt t="14632" x="3846513" y="3840163"/>
          <p14:tracePt t="14649" x="3911600" y="3833813"/>
          <p14:tracePt t="14666" x="3997325" y="3833813"/>
          <p14:tracePt t="14682" x="4089400" y="3833813"/>
          <p14:tracePt t="14699" x="4186238" y="3833813"/>
          <p14:tracePt t="14715" x="4291013" y="3833813"/>
          <p14:tracePt t="14732" x="4383088" y="3833813"/>
          <p14:tracePt t="14749" x="4435475" y="3833813"/>
          <p14:tracePt t="14765" x="4460875" y="3833813"/>
          <p14:tracePt t="14817" x="4467225" y="3833813"/>
          <p14:tracePt t="15201" x="4460875" y="3833813"/>
          <p14:tracePt t="15209" x="4427538" y="3833813"/>
          <p14:tracePt t="15218" x="4402138" y="3833813"/>
          <p14:tracePt t="15232" x="4330700" y="3833813"/>
          <p14:tracePt t="15249" x="4173538" y="3840163"/>
          <p14:tracePt t="15265" x="4030663" y="3846513"/>
          <p14:tracePt t="15282" x="3905250" y="3860800"/>
          <p14:tracePt t="15299" x="3794125" y="3873500"/>
          <p14:tracePt t="15315" x="3697288" y="3873500"/>
          <p14:tracePt t="15332" x="3632200" y="3873500"/>
          <p14:tracePt t="15348" x="3617913" y="3873500"/>
          <p14:tracePt t="15365" x="3605213" y="3873500"/>
          <p14:tracePt t="15417" x="3605213" y="3867150"/>
          <p14:tracePt t="15425" x="3605213" y="3852863"/>
          <p14:tracePt t="15435" x="3598863" y="3840163"/>
          <p14:tracePt t="15435" x="3586163" y="3821113"/>
          <p14:tracePt t="15448" x="3513138" y="3741738"/>
          <p14:tracePt t="15465" x="3468688" y="3716338"/>
          <p14:tracePt t="15482" x="3416300" y="3697288"/>
          <p14:tracePt t="15499" x="3389313" y="3690938"/>
          <p14:tracePt t="15515" x="3370263" y="3690938"/>
          <p14:tracePt t="15577" x="3363913" y="3697288"/>
          <p14:tracePt t="15601" x="3363913" y="3703638"/>
          <p14:tracePt t="15609" x="3363913" y="3716338"/>
          <p14:tracePt t="15625" x="3363913" y="3722688"/>
          <p14:tracePt t="15628" x="3370263" y="3735388"/>
          <p14:tracePt t="15721" x="3376613" y="3735388"/>
          <p14:tracePt t="15736" x="3376613" y="3729038"/>
          <p14:tracePt t="15736" x="3403600" y="3697288"/>
          <p14:tracePt t="15749" x="3429000" y="3657600"/>
          <p14:tracePt t="15765" x="3448050" y="3632200"/>
          <p14:tracePt t="15782" x="3462338" y="3617913"/>
          <p14:tracePt t="15857" x="3462338" y="3624263"/>
          <p14:tracePt t="15865" x="3481388" y="3644900"/>
          <p14:tracePt t="15873" x="3487738" y="3663950"/>
          <p14:tracePt t="15886" x="3513138" y="3683000"/>
          <p14:tracePt t="15889" x="3540125" y="3722688"/>
          <p14:tracePt t="15898" x="3559175" y="3735388"/>
          <p14:tracePt t="15915" x="3573463" y="3735388"/>
          <p14:tracePt t="15977" x="3579813" y="3735388"/>
          <p14:tracePt t="15985" x="3579813" y="3722688"/>
          <p14:tracePt t="15998" x="3586163" y="3703638"/>
          <p14:tracePt t="15998" x="3598863" y="3676650"/>
          <p14:tracePt t="16015" x="3617913" y="3657600"/>
          <p14:tracePt t="16032" x="3617913" y="3651250"/>
          <p14:tracePt t="16097" x="3624263" y="3651250"/>
          <p14:tracePt t="16105" x="3624263" y="3657600"/>
          <p14:tracePt t="16113" x="3644900" y="3670300"/>
          <p14:tracePt t="16121" x="3709988" y="3703638"/>
          <p14:tracePt t="16132" x="3808413" y="3709988"/>
          <p14:tracePt t="16148" x="3919538" y="3716338"/>
          <p14:tracePt t="16165" x="4049713" y="3716338"/>
          <p14:tracePt t="16181" x="4173538" y="3716338"/>
          <p14:tracePt t="16198" x="4265613" y="3716338"/>
          <p14:tracePt t="16215" x="4337050" y="3716338"/>
          <p14:tracePt t="16232" x="4376738" y="3716338"/>
          <p14:tracePt t="16248" x="4395788" y="3716338"/>
          <p14:tracePt t="16265" x="4402138" y="3716338"/>
          <p14:tracePt t="16305" x="4402138" y="3722688"/>
          <p14:tracePt t="16529" x="4408488" y="3716338"/>
          <p14:tracePt t="16537" x="4414838" y="3709988"/>
          <p14:tracePt t="16545" x="4421188" y="3703638"/>
          <p14:tracePt t="16565" x="4441825" y="3690938"/>
          <p14:tracePt t="16565" x="4448175" y="3670300"/>
          <p14:tracePt t="16581" x="4479925" y="3644900"/>
          <p14:tracePt t="16598" x="4506913" y="3617913"/>
          <p14:tracePt t="16615" x="4525963" y="3605213"/>
          <p14:tracePt t="16631" x="4559300" y="3586163"/>
          <p14:tracePt t="16648" x="4572000" y="3586163"/>
          <p14:tracePt t="16729" x="4572000" y="3592513"/>
          <p14:tracePt t="16745" x="4578350" y="3598863"/>
          <p14:tracePt t="16753" x="4584700" y="3605213"/>
          <p14:tracePt t="16765" x="4591050" y="3605213"/>
          <p14:tracePt t="16765" x="4597400" y="3617913"/>
          <p14:tracePt t="16782" x="4611688" y="3624263"/>
          <p14:tracePt t="16798" x="4618038" y="3624263"/>
          <p14:tracePt t="16815" x="4618038" y="3632200"/>
          <p14:tracePt t="16937" x="4618038" y="3624263"/>
          <p14:tracePt t="18177" x="4611688" y="3624263"/>
          <p14:tracePt t="18185" x="4605338" y="3624263"/>
          <p14:tracePt t="18209" x="4597400" y="3624263"/>
          <p14:tracePt t="18217" x="4591050" y="3624263"/>
          <p14:tracePt t="18225" x="4591050" y="3632200"/>
          <p14:tracePt t="18233" x="4584700" y="3632200"/>
          <p14:tracePt t="18433" x="4578350" y="3632200"/>
          <p14:tracePt t="18441" x="4578350" y="3638550"/>
          <p14:tracePt t="18449" x="4572000" y="3638550"/>
          <p14:tracePt t="18457" x="4565650" y="3638550"/>
          <p14:tracePt t="18465" x="4559300" y="3638550"/>
          <p14:tracePt t="18481" x="4552950" y="3638550"/>
          <p14:tracePt t="18497" x="4525963" y="3638550"/>
          <p14:tracePt t="18514" x="4487863" y="3644900"/>
          <p14:tracePt t="18531" x="4421188" y="3644900"/>
          <p14:tracePt t="18547" x="4343400" y="3644900"/>
          <p14:tracePt t="18564" x="4259263" y="3651250"/>
          <p14:tracePt t="18581" x="4160838" y="3651250"/>
          <p14:tracePt t="18597" x="4062413" y="3651250"/>
          <p14:tracePt t="18614" x="3984625" y="3651250"/>
          <p14:tracePt t="18631" x="3911600" y="3651250"/>
          <p14:tracePt t="18647" x="3860800" y="3651250"/>
          <p14:tracePt t="18664" x="3814763" y="3651250"/>
          <p14:tracePt t="18681" x="3762375" y="3651250"/>
          <p14:tracePt t="18697" x="3729038" y="3651250"/>
          <p14:tracePt t="18714" x="3709988" y="3651250"/>
          <p14:tracePt t="18731" x="3676650" y="3657600"/>
          <p14:tracePt t="18747" x="3638550" y="3670300"/>
          <p14:tracePt t="18764" x="3611563" y="3670300"/>
          <p14:tracePt t="18780" x="3586163" y="3683000"/>
          <p14:tracePt t="18797" x="3552825" y="3690938"/>
          <p14:tracePt t="18814" x="3533775" y="3697288"/>
          <p14:tracePt t="18831" x="3527425" y="3697288"/>
          <p14:tracePt t="18847" x="3513138" y="3697288"/>
          <p14:tracePt t="18864" x="3513138" y="3703638"/>
          <p14:tracePt t="18880" x="3506788" y="3703638"/>
          <p14:tracePt t="18993" x="3506788" y="3709988"/>
          <p14:tracePt t="19001" x="3506788" y="3722688"/>
          <p14:tracePt t="19009" x="3506788" y="3735388"/>
          <p14:tracePt t="19023" x="3521075" y="3749675"/>
          <p14:tracePt t="19025" x="3521075" y="3762375"/>
          <p14:tracePt t="19030" x="3552825" y="3814763"/>
          <p14:tracePt t="19047" x="3592513" y="3860800"/>
          <p14:tracePt t="19064" x="3638550" y="3892550"/>
          <p14:tracePt t="19080" x="3749675" y="3919538"/>
          <p14:tracePt t="19097" x="3827463" y="3919538"/>
          <p14:tracePt t="19114" x="3957638" y="3919538"/>
          <p14:tracePt t="19130" x="4108450" y="3905250"/>
          <p14:tracePt t="19147" x="4238625" y="3898900"/>
          <p14:tracePt t="19164" x="4318000" y="3879850"/>
          <p14:tracePt t="19180" x="4368800" y="3867150"/>
          <p14:tracePt t="19197" x="4414838" y="3846513"/>
          <p14:tracePt t="19214" x="4435475" y="3827463"/>
          <p14:tracePt t="19230" x="4454525" y="3787775"/>
          <p14:tracePt t="19247" x="4454525" y="3756025"/>
          <p14:tracePt t="19264" x="4454525" y="3716338"/>
          <p14:tracePt t="19280" x="4448175" y="3683000"/>
          <p14:tracePt t="19297" x="4427538" y="3651250"/>
          <p14:tracePt t="19314" x="4395788" y="3605213"/>
          <p14:tracePt t="19330" x="4330700" y="3573463"/>
          <p14:tracePt t="19347" x="4251325" y="3546475"/>
          <p14:tracePt t="19364" x="4127500" y="3527425"/>
          <p14:tracePt t="19380" x="3984625" y="3521075"/>
          <p14:tracePt t="19397" x="3846513" y="3521075"/>
          <p14:tracePt t="19414" x="3722688" y="3521075"/>
          <p14:tracePt t="19430" x="3611563" y="3540125"/>
          <p14:tracePt t="19447" x="3533775" y="3573463"/>
          <p14:tracePt t="19464" x="3481388" y="3617913"/>
          <p14:tracePt t="19480" x="3441700" y="3670300"/>
          <p14:tracePt t="19497" x="3441700" y="3703638"/>
          <p14:tracePt t="19514" x="3441700" y="3729038"/>
          <p14:tracePt t="19530" x="3454400" y="3762375"/>
          <p14:tracePt t="19547" x="3475038" y="3787775"/>
          <p14:tracePt t="19564" x="3540125" y="3794125"/>
          <p14:tracePt t="19580" x="3586163" y="3814763"/>
          <p14:tracePt t="19597" x="3644900" y="3833813"/>
          <p14:tracePt t="19613" x="3741738" y="3873500"/>
          <p14:tracePt t="19630" x="3821113" y="3879850"/>
          <p14:tracePt t="19647" x="3886200" y="3879850"/>
          <p14:tracePt t="19664" x="3970338" y="3879850"/>
          <p14:tracePt t="19680" x="4022725" y="3879850"/>
          <p14:tracePt t="19680" x="4037013" y="3879850"/>
          <p14:tracePt t="19969" x="4030663" y="3886200"/>
          <p14:tracePt t="19977" x="4022725" y="3886200"/>
          <p14:tracePt t="20025" x="4016375" y="3886200"/>
          <p14:tracePt t="20033" x="4016375" y="3892550"/>
          <p14:tracePt t="20049" x="4010025" y="3892550"/>
          <p14:tracePt t="20065" x="3997325" y="3892550"/>
          <p14:tracePt t="20081" x="3984625" y="3892550"/>
          <p14:tracePt t="20083" x="3970338" y="3892550"/>
          <p14:tracePt t="20097" x="3911600" y="3892550"/>
          <p14:tracePt t="20113" x="3867150" y="3892550"/>
          <p14:tracePt t="20130" x="3814763" y="3892550"/>
          <p14:tracePt t="20147" x="3756025" y="3892550"/>
          <p14:tracePt t="20163" x="3670300" y="3886200"/>
          <p14:tracePt t="20180" x="3586163" y="3886200"/>
          <p14:tracePt t="20197" x="3513138" y="3886200"/>
          <p14:tracePt t="20213" x="3435350" y="3886200"/>
          <p14:tracePt t="20230" x="3351213" y="3886200"/>
          <p14:tracePt t="20247" x="3265488" y="3886200"/>
          <p14:tracePt t="20263" x="3181350" y="3886200"/>
          <p14:tracePt t="20280" x="3095625" y="3886200"/>
          <p14:tracePt t="20297" x="2978150" y="3886200"/>
          <p14:tracePt t="20313" x="2932113" y="3886200"/>
          <p14:tracePt t="20330" x="2894013" y="3886200"/>
          <p14:tracePt t="20346" x="2879725" y="3886200"/>
          <p14:tracePt t="20363" x="2873375" y="3886200"/>
          <p14:tracePt t="20473" x="2873375" y="3879850"/>
          <p14:tracePt t="20481" x="2873375" y="3873500"/>
          <p14:tracePt t="20489" x="2879725" y="3873500"/>
          <p14:tracePt t="20497" x="2900363" y="3860800"/>
          <p14:tracePt t="20502" x="2925763" y="3852863"/>
          <p14:tracePt t="20513" x="2959100" y="3833813"/>
          <p14:tracePt t="20530" x="2990850" y="3821113"/>
          <p14:tracePt t="20547" x="3011488" y="3808413"/>
          <p14:tracePt t="20673" x="3017838" y="3808413"/>
          <p14:tracePt t="20697" x="3024188" y="3808413"/>
          <p14:tracePt t="20708" x="3024188" y="3802063"/>
          <p14:tracePt t="20729" x="3030538" y="3802063"/>
          <p14:tracePt t="20873" x="3024188" y="3802063"/>
          <p14:tracePt t="20881" x="3017838" y="3802063"/>
          <p14:tracePt t="20891" x="3017838" y="3808413"/>
          <p14:tracePt t="20897" x="3005138" y="3808413"/>
          <p14:tracePt t="20905" x="2959100" y="3808413"/>
          <p14:tracePt t="20913" x="2867025" y="3814763"/>
          <p14:tracePt t="20930" x="2755900" y="3814763"/>
          <p14:tracePt t="20946" x="2613025" y="3814763"/>
          <p14:tracePt t="20963" x="2495550" y="3821113"/>
          <p14:tracePt t="20980" x="2403475" y="3827463"/>
          <p14:tracePt t="20996" x="2338388" y="3846513"/>
          <p14:tracePt t="21013" x="2298700" y="3860800"/>
          <p14:tracePt t="21030" x="2266950" y="3860800"/>
          <p14:tracePt t="21046" x="2266950" y="3873500"/>
          <p14:tracePt t="21129" x="2279650" y="3873500"/>
          <p14:tracePt t="21142" x="2298700" y="3873500"/>
          <p14:tracePt t="21147" x="2319338" y="3873500"/>
          <p14:tracePt t="21147" x="2370138" y="3873500"/>
          <p14:tracePt t="21163" x="2455863" y="3873500"/>
          <p14:tracePt t="21180" x="2554288" y="3879850"/>
          <p14:tracePt t="21196" x="2651125" y="3879850"/>
          <p14:tracePt t="21213" x="2755900" y="3879850"/>
          <p14:tracePt t="21230" x="2873375" y="3879850"/>
          <p14:tracePt t="21246" x="2965450" y="3879850"/>
          <p14:tracePt t="21263" x="3055938" y="3879850"/>
          <p14:tracePt t="21280" x="3108325" y="3879850"/>
          <p14:tracePt t="21296" x="3122613" y="3879850"/>
          <p14:tracePt t="21385" x="3135313" y="3879850"/>
          <p14:tracePt t="21393" x="3148013" y="3873500"/>
          <p14:tracePt t="21401" x="3167063" y="3867150"/>
          <p14:tracePt t="21401" x="3194050" y="3867150"/>
          <p14:tracePt t="21417" x="3213100" y="3860800"/>
          <p14:tracePt t="21429" x="3240088" y="3860800"/>
          <p14:tracePt t="21433" x="3284538" y="3852863"/>
          <p14:tracePt t="21446" x="3317875" y="3852863"/>
          <p14:tracePt t="21463" x="3336925" y="3852863"/>
          <p14:tracePt t="21480" x="3344863" y="3852863"/>
          <p14:tracePt t="21657" x="3344863" y="3846513"/>
          <p14:tracePt t="21665" x="3351213" y="3846513"/>
          <p14:tracePt t="21667" x="3363913" y="3840163"/>
          <p14:tracePt t="21680" x="3363913" y="3827463"/>
          <p14:tracePt t="21696" x="3376613" y="3808413"/>
          <p14:tracePt t="21696" x="3376613" y="3794125"/>
          <p14:tracePt t="22145" x="3382963" y="3787775"/>
          <p14:tracePt t="22160" x="3382963" y="3775075"/>
          <p14:tracePt t="22161" x="3389313" y="3762375"/>
          <p14:tracePt t="22163" x="3395663" y="3735388"/>
          <p14:tracePt t="22179" x="3409950" y="3703638"/>
          <p14:tracePt t="22196" x="3409950" y="3697288"/>
          <p14:tracePt t="22449" x="3416300" y="3683000"/>
          <p14:tracePt t="22465" x="3416300" y="3676650"/>
          <p14:tracePt t="22649" x="3409950" y="3676650"/>
          <p14:tracePt t="22665" x="3403600" y="3683000"/>
          <p14:tracePt t="22689" x="3403600" y="3690938"/>
          <p14:tracePt t="22809" x="3409950" y="3676650"/>
          <p14:tracePt t="22817" x="3416300" y="3657600"/>
          <p14:tracePt t="22829" x="3422650" y="3651250"/>
          <p14:tracePt t="22829" x="3429000" y="3638550"/>
          <p14:tracePt t="22846" x="3435350" y="3632200"/>
          <p14:tracePt t="22862" x="3435350" y="3624263"/>
          <p14:tracePt t="22977" x="3435350" y="3632200"/>
          <p14:tracePt t="22985" x="3435350" y="3638550"/>
          <p14:tracePt t="23001" x="3435350" y="3651250"/>
          <p14:tracePt t="23017" x="3435350" y="3657600"/>
          <p14:tracePt t="23033" x="3435350" y="3663950"/>
          <p14:tracePt t="23049" x="3441700" y="3663950"/>
          <p14:tracePt t="23053" x="3441700" y="3670300"/>
          <p14:tracePt t="23065" x="3448050" y="3676650"/>
          <p14:tracePt t="23073" x="3454400" y="3690938"/>
          <p14:tracePt t="23081" x="3475038" y="3703638"/>
          <p14:tracePt t="23095" x="3506788" y="3735388"/>
          <p14:tracePt t="23112" x="3552825" y="3781425"/>
          <p14:tracePt t="23129" x="3605213" y="3808413"/>
          <p14:tracePt t="23146" x="3703638" y="3833813"/>
          <p14:tracePt t="23162" x="3808413" y="3833813"/>
          <p14:tracePt t="23179" x="3905250" y="3840163"/>
          <p14:tracePt t="23195" x="4003675" y="3833813"/>
          <p14:tracePt t="23212" x="4127500" y="3821113"/>
          <p14:tracePt t="23229" x="4198938" y="3814763"/>
          <p14:tracePt t="23245" x="4265613" y="3794125"/>
          <p14:tracePt t="23263" x="4324350" y="3768725"/>
          <p14:tracePt t="23279" x="4362450" y="3729038"/>
          <p14:tracePt t="23296" x="4383088" y="3703638"/>
          <p14:tracePt t="23312" x="4402138" y="3657600"/>
          <p14:tracePt t="23329" x="4408488" y="3644900"/>
          <p14:tracePt t="23345" x="4408488" y="3605213"/>
          <p14:tracePt t="23362" x="4408488" y="3579813"/>
          <p14:tracePt t="23379" x="4408488" y="3552825"/>
          <p14:tracePt t="23395" x="4421188" y="3527425"/>
          <p14:tracePt t="23412" x="4427538" y="3521075"/>
          <p14:tracePt t="23429" x="4441825" y="3506788"/>
          <p14:tracePt t="23465" x="4448175" y="3506788"/>
          <p14:tracePt t="23473" x="4454525" y="3506788"/>
          <p14:tracePt t="23482" x="4467225" y="3506788"/>
          <p14:tracePt t="23495" x="4487863" y="3513138"/>
          <p14:tracePt t="23512" x="4532313" y="3573463"/>
          <p14:tracePt t="23529" x="4546600" y="3611563"/>
          <p14:tracePt t="23545" x="4552950" y="3663950"/>
          <p14:tracePt t="23562" x="4546600" y="3729038"/>
          <p14:tracePt t="23579" x="4532313" y="3762375"/>
          <p14:tracePt t="23595" x="4525963" y="3775075"/>
          <p14:tracePt t="23612" x="4513263" y="3775075"/>
          <p14:tracePt t="23629" x="4500563" y="3775075"/>
          <p14:tracePt t="23645" x="4467225" y="3775075"/>
          <p14:tracePt t="23662" x="4460875" y="3775075"/>
          <p14:tracePt t="23679" x="4454525" y="3775075"/>
          <p14:tracePt t="23729" x="4448175" y="3775075"/>
          <p14:tracePt t="23737" x="4408488" y="3775075"/>
          <p14:tracePt t="23746" x="4368800" y="3775075"/>
          <p14:tracePt t="23762" x="4330700" y="3781425"/>
          <p14:tracePt t="23778" x="4318000" y="3787775"/>
          <p14:tracePt t="23795" x="4291013" y="3802063"/>
          <p14:tracePt t="24057" x="4297363" y="3802063"/>
          <p14:tracePt t="24065" x="4318000" y="3802063"/>
          <p14:tracePt t="24078" x="4343400" y="3802063"/>
          <p14:tracePt t="24079" x="4402138" y="3808413"/>
          <p14:tracePt t="24095" x="4479925" y="3821113"/>
          <p14:tracePt t="24112" x="4572000" y="3840163"/>
          <p14:tracePt t="24128" x="4689475" y="3886200"/>
          <p14:tracePt t="24145" x="4748213" y="3911600"/>
          <p14:tracePt t="24162" x="4800600" y="3951288"/>
          <p14:tracePt t="24178" x="4865688" y="4010025"/>
          <p14:tracePt t="24195" x="4930775" y="4081463"/>
          <p14:tracePt t="24212" x="4983163" y="4160838"/>
          <p14:tracePt t="24228" x="5010150" y="4244975"/>
          <p14:tracePt t="24245" x="5010150" y="4297363"/>
          <p14:tracePt t="24262" x="5010150" y="4349750"/>
          <p14:tracePt t="24278" x="5003800" y="4402138"/>
          <p14:tracePt t="24295" x="4976813" y="4427538"/>
          <p14:tracePt t="24312" x="4937125" y="4473575"/>
          <p14:tracePt t="24328" x="4840288" y="4552950"/>
          <p14:tracePt t="24345" x="4760913" y="4605338"/>
          <p14:tracePt t="24362" x="4676775" y="4643438"/>
          <p14:tracePt t="24378" x="4630738" y="4656138"/>
          <p14:tracePt t="24395" x="4578350" y="4670425"/>
          <p14:tracePt t="24412" x="4546600" y="4670425"/>
          <p14:tracePt t="24428" x="4525963" y="4676775"/>
          <p14:tracePt t="24445" x="4506913" y="4670425"/>
          <p14:tracePt t="24462" x="4487863" y="4670425"/>
          <p14:tracePt t="24478" x="4467225" y="4670425"/>
          <p14:tracePt t="26555" x="4473575" y="4670425"/>
          <p14:tracePt t="26563" x="4479925" y="4664075"/>
          <p14:tracePt t="26578" x="4494213" y="4664075"/>
          <p14:tracePt t="26594" x="4506913" y="4664075"/>
          <p14:tracePt t="26602" x="4513263" y="4656138"/>
          <p14:tracePt t="26610" x="4519613" y="4656138"/>
          <p14:tracePt t="26618" x="4525963" y="4649788"/>
          <p14:tracePt t="26630" x="4532313" y="4649788"/>
          <p14:tracePt t="26646" x="4552950" y="4637088"/>
          <p14:tracePt t="26663" x="4572000" y="4624388"/>
          <p14:tracePt t="26680" x="4591050" y="4611688"/>
          <p14:tracePt t="26696" x="4618038" y="4584700"/>
          <p14:tracePt t="26713" x="4630738" y="4565650"/>
          <p14:tracePt t="26729" x="4643438" y="4546600"/>
          <p14:tracePt t="26746" x="4649788" y="4519613"/>
          <p14:tracePt t="26763" x="4670425" y="4500563"/>
          <p14:tracePt t="26779" x="4670425" y="4454525"/>
          <p14:tracePt t="26796" x="4670425" y="4395788"/>
          <p14:tracePt t="26813" x="4670425" y="4343400"/>
          <p14:tracePt t="26829" x="4664075" y="4310063"/>
          <p14:tracePt t="26846" x="4656138" y="4278313"/>
          <p14:tracePt t="26863" x="4649788" y="4259263"/>
          <p14:tracePt t="26879" x="4630738" y="4225925"/>
          <p14:tracePt t="26896" x="4624388" y="4219575"/>
          <p14:tracePt t="26913" x="4624388" y="4213225"/>
          <p14:tracePt t="26929" x="4611688" y="4206875"/>
          <p14:tracePt t="26946" x="4591050" y="4186238"/>
          <p14:tracePt t="26963" x="4559300" y="4160838"/>
          <p14:tracePt t="26979" x="4513263" y="4108450"/>
          <p14:tracePt t="26996" x="4460875" y="4081463"/>
          <p14:tracePt t="27013" x="4421188" y="4062413"/>
          <p14:tracePt t="27029" x="4402138" y="4043363"/>
          <p14:tracePt t="27178" x="4395788" y="4030663"/>
          <p14:tracePt t="27186" x="4395788" y="4016375"/>
          <p14:tracePt t="27194" x="4389438" y="4016375"/>
          <p14:tracePt t="27212" x="4383088" y="4016375"/>
          <p14:tracePt t="27234" x="4383088" y="4003675"/>
          <p14:tracePt t="27246" x="4376738" y="3997325"/>
          <p14:tracePt t="27246" x="4376738" y="3990975"/>
          <p14:tracePt t="28435" x="4368800" y="3984625"/>
          <p14:tracePt t="28442" x="4356100" y="3978275"/>
          <p14:tracePt t="28450" x="4349750" y="3970338"/>
          <p14:tracePt t="28458" x="4330700" y="3970338"/>
          <p14:tracePt t="28466" x="4297363" y="3963988"/>
          <p14:tracePt t="28479" x="4251325" y="3951288"/>
          <p14:tracePt t="28495" x="4219575" y="3944938"/>
          <p14:tracePt t="28512" x="4179888" y="3938588"/>
          <p14:tracePt t="28529" x="4160838" y="3938588"/>
          <p14:tracePt t="28545" x="4133850" y="3932238"/>
          <p14:tracePt t="28562" x="4081463" y="3932238"/>
          <p14:tracePt t="28579" x="4030663" y="3932238"/>
          <p14:tracePt t="28596" x="3963988" y="3925888"/>
          <p14:tracePt t="28612" x="3911600" y="3925888"/>
          <p14:tracePt t="28629" x="3860800" y="3925888"/>
          <p14:tracePt t="28645" x="3808413" y="3925888"/>
          <p14:tracePt t="28662" x="3756025" y="3925888"/>
          <p14:tracePt t="28679" x="3676650" y="3919538"/>
          <p14:tracePt t="28695" x="3624263" y="3919538"/>
          <p14:tracePt t="28712" x="3579813" y="3919538"/>
          <p14:tracePt t="28729" x="3546475" y="3919538"/>
          <p14:tracePt t="28745" x="3533775" y="3919538"/>
          <p14:tracePt t="28762" x="3527425" y="3919538"/>
          <p14:tracePt t="28779" x="3521075" y="3919538"/>
          <p14:tracePt t="28795" x="3513138" y="3911600"/>
          <p14:tracePt t="28812" x="3487738" y="3911600"/>
          <p14:tracePt t="28828" x="3475038" y="3911600"/>
          <p14:tracePt t="28845" x="3468688" y="3911600"/>
          <p14:tracePt t="28862" x="3462338" y="3911600"/>
          <p14:tracePt t="28906" x="3462338" y="3905250"/>
          <p14:tracePt t="28922" x="3454400" y="3905250"/>
          <p14:tracePt t="28938" x="3448050" y="3905250"/>
          <p14:tracePt t="29002" x="3448050" y="3898900"/>
          <p14:tracePt t="29010" x="3448050" y="3886200"/>
          <p14:tracePt t="29026" x="3448050" y="3879850"/>
          <p14:tracePt t="29028" x="3454400" y="3873500"/>
          <p14:tracePt t="29045" x="3462338" y="3873500"/>
          <p14:tracePt t="29062" x="3468688" y="3867150"/>
          <p14:tracePt t="29078" x="3487738" y="3860800"/>
          <p14:tracePt t="29095" x="3513138" y="3860800"/>
          <p14:tracePt t="29112" x="3527425" y="3860800"/>
          <p14:tracePt t="29128" x="3540125" y="3860800"/>
          <p14:tracePt t="29145" x="3546475" y="3860800"/>
          <p14:tracePt t="29162" x="3565525" y="3860800"/>
          <p14:tracePt t="29178" x="3586163" y="3860800"/>
          <p14:tracePt t="29195" x="3617913" y="3873500"/>
          <p14:tracePt t="29212" x="3683000" y="3879850"/>
          <p14:tracePt t="29228" x="3749675" y="3879850"/>
          <p14:tracePt t="29245" x="3808413" y="3892550"/>
          <p14:tracePt t="29262" x="3860800" y="3911600"/>
          <p14:tracePt t="29278" x="3905250" y="3911600"/>
          <p14:tracePt t="29295" x="3944938" y="3919538"/>
          <p14:tracePt t="29312" x="3978275" y="3925888"/>
          <p14:tracePt t="29328" x="4016375" y="3925888"/>
          <p14:tracePt t="29345" x="4068763" y="3925888"/>
          <p14:tracePt t="29362" x="4121150" y="3925888"/>
          <p14:tracePt t="29378" x="4219575" y="3925888"/>
          <p14:tracePt t="29395" x="4284663" y="3925888"/>
          <p14:tracePt t="29412" x="4343400" y="3925888"/>
          <p14:tracePt t="29428" x="4414838" y="3925888"/>
          <p14:tracePt t="29445" x="4467225" y="3925888"/>
          <p14:tracePt t="29462" x="4513263" y="3925888"/>
          <p14:tracePt t="29478" x="4538663" y="3911600"/>
          <p14:tracePt t="29495" x="4565650" y="3898900"/>
          <p14:tracePt t="29512" x="4591050" y="3886200"/>
          <p14:tracePt t="29528" x="4618038" y="3879850"/>
          <p14:tracePt t="29545" x="4643438" y="3873500"/>
          <p14:tracePt t="29562" x="4664075" y="3860800"/>
          <p14:tracePt t="29578" x="4695825" y="3846513"/>
          <p14:tracePt t="29596" x="4702175" y="3840163"/>
          <p14:tracePt t="29612" x="4722813" y="3827463"/>
          <p14:tracePt t="29628" x="4735513" y="3814763"/>
          <p14:tracePt t="29645" x="4748213" y="3802063"/>
          <p14:tracePt t="29662" x="4760913" y="3781425"/>
          <p14:tracePt t="29678" x="4767263" y="3775075"/>
          <p14:tracePt t="29695" x="4767263" y="3756025"/>
          <p14:tracePt t="29711" x="4767263" y="3741738"/>
          <p14:tracePt t="29728" x="4767263" y="3716338"/>
          <p14:tracePt t="29745" x="4767263" y="3703638"/>
          <p14:tracePt t="29762" x="4754563" y="3683000"/>
          <p14:tracePt t="29778" x="4748213" y="3663950"/>
          <p14:tracePt t="29795" x="4735513" y="3644900"/>
          <p14:tracePt t="29811" x="4729163" y="3632200"/>
          <p14:tracePt t="29828" x="4716463" y="3617913"/>
          <p14:tracePt t="29845" x="4695825" y="3598863"/>
          <p14:tracePt t="29861" x="4670425" y="3586163"/>
          <p14:tracePt t="29878" x="4649788" y="3565525"/>
          <p14:tracePt t="29895" x="4618038" y="3546475"/>
          <p14:tracePt t="29911" x="4578350" y="3533775"/>
          <p14:tracePt t="29928" x="4532313" y="3521075"/>
          <p14:tracePt t="29945" x="4479925" y="3506788"/>
          <p14:tracePt t="29961" x="4441825" y="3494088"/>
          <p14:tracePt t="29978" x="4368800" y="3494088"/>
          <p14:tracePt t="29995" x="4330700" y="3494088"/>
          <p14:tracePt t="30011" x="4284663" y="3494088"/>
          <p14:tracePt t="30028" x="4238625" y="3494088"/>
          <p14:tracePt t="30045" x="4192588" y="3494088"/>
          <p14:tracePt t="30061" x="4148138" y="3494088"/>
          <p14:tracePt t="30078" x="4095750" y="3494088"/>
          <p14:tracePt t="30095" x="4056063" y="3494088"/>
          <p14:tracePt t="30112" x="4003675" y="3494088"/>
          <p14:tracePt t="30128" x="3970338" y="3500438"/>
          <p14:tracePt t="30145" x="3944938" y="3500438"/>
          <p14:tracePt t="30161" x="3919538" y="3500438"/>
          <p14:tracePt t="30178" x="3852863" y="3513138"/>
          <p14:tracePt t="30195" x="3814763" y="3521075"/>
          <p14:tracePt t="30211" x="3775075" y="3527425"/>
          <p14:tracePt t="30228" x="3741738" y="3527425"/>
          <p14:tracePt t="30245" x="3709988" y="3527425"/>
          <p14:tracePt t="30262" x="3683000" y="3533775"/>
          <p14:tracePt t="30278" x="3670300" y="3533775"/>
          <p14:tracePt t="30295" x="3651250" y="3533775"/>
          <p14:tracePt t="30311" x="3632200" y="3546475"/>
          <p14:tracePt t="30328" x="3611563" y="3546475"/>
          <p14:tracePt t="30345" x="3592513" y="3559175"/>
          <p14:tracePt t="30361" x="3573463" y="3573463"/>
          <p14:tracePt t="30378" x="3540125" y="3611563"/>
          <p14:tracePt t="30395" x="3527425" y="3624263"/>
          <p14:tracePt t="30411" x="3521075" y="3638550"/>
          <p14:tracePt t="30428" x="3513138" y="3651250"/>
          <p14:tracePt t="30444" x="3513138" y="3657600"/>
          <p14:tracePt t="30461" x="3513138" y="3676650"/>
          <p14:tracePt t="30478" x="3513138" y="3697288"/>
          <p14:tracePt t="30494" x="3513138" y="3722688"/>
          <p14:tracePt t="30511" x="3513138" y="3735388"/>
          <p14:tracePt t="30528" x="3513138" y="3741738"/>
          <p14:tracePt t="30544" x="3521075" y="3756025"/>
          <p14:tracePt t="30561" x="3527425" y="3768725"/>
          <p14:tracePt t="30578" x="3540125" y="3781425"/>
          <p14:tracePt t="30595" x="3546475" y="3802063"/>
          <p14:tracePt t="30611" x="3552825" y="3814763"/>
          <p14:tracePt t="30628" x="3565525" y="3827463"/>
          <p14:tracePt t="30644" x="3579813" y="3846513"/>
          <p14:tracePt t="30661" x="3598863" y="3860800"/>
          <p14:tracePt t="30678" x="3632200" y="3873500"/>
          <p14:tracePt t="30694" x="3676650" y="3892550"/>
          <p14:tracePt t="30711" x="3735388" y="3905250"/>
          <p14:tracePt t="30728" x="3814763" y="3911600"/>
          <p14:tracePt t="30744" x="3892550" y="3919538"/>
          <p14:tracePt t="30761" x="3963988" y="3919538"/>
          <p14:tracePt t="30778" x="4030663" y="3925888"/>
          <p14:tracePt t="30794" x="4062413" y="3925888"/>
          <p14:tracePt t="30811" x="4068763" y="3925888"/>
          <p14:tracePt t="33673" x="4062413" y="3925888"/>
          <p14:tracePt t="33705" x="4056063" y="3925888"/>
          <p14:tracePt t="34201" x="4056063" y="3919538"/>
          <p14:tracePt t="34225" x="4062413" y="3911600"/>
          <p14:tracePt t="34241" x="4068763" y="3905250"/>
          <p14:tracePt t="34257" x="4075113" y="3905250"/>
          <p14:tracePt t="34265" x="4081463" y="3892550"/>
          <p14:tracePt t="34289" x="4089400" y="3886200"/>
          <p14:tracePt t="34545" x="4081463" y="3879850"/>
          <p14:tracePt t="34553" x="4062413" y="3846513"/>
          <p14:tracePt t="34561" x="4016375" y="3802063"/>
          <p14:tracePt t="34569" x="3963988" y="3756025"/>
          <p14:tracePt t="34575" x="3846513" y="3632200"/>
          <p14:tracePt t="34592" x="3611563" y="3454400"/>
          <p14:tracePt t="34609" x="3148013" y="3141663"/>
          <p14:tracePt t="34625" x="2894013" y="3005138"/>
          <p14:tracePt t="34642" x="2789238" y="2938463"/>
          <p14:tracePt t="34659" x="2724150" y="2900363"/>
          <p14:tracePt t="34676" x="2709863" y="2894013"/>
          <p14:tracePt t="34793" x="2724150" y="2894013"/>
          <p14:tracePt t="34801" x="2736850" y="2894013"/>
          <p14:tracePt t="34809" x="2749550" y="2894013"/>
          <p14:tracePt t="34809" x="2789238" y="2887663"/>
          <p14:tracePt t="34825" x="2873375" y="2887663"/>
          <p14:tracePt t="34842" x="2965450" y="2887663"/>
          <p14:tracePt t="34858" x="3063875" y="2887663"/>
          <p14:tracePt t="34875" x="3135313" y="2887663"/>
          <p14:tracePt t="34892" x="3200400" y="2887663"/>
          <p14:tracePt t="34908" x="3259138" y="2894013"/>
          <p14:tracePt t="34925" x="3344863" y="2906713"/>
          <p14:tracePt t="34942" x="3448050" y="2919413"/>
          <p14:tracePt t="34958" x="3565525" y="2932113"/>
          <p14:tracePt t="34975" x="3644900" y="2946400"/>
          <p14:tracePt t="34992" x="3716338" y="2952750"/>
          <p14:tracePt t="35008" x="3802063" y="2959100"/>
          <p14:tracePt t="35025" x="3852863" y="2959100"/>
          <p14:tracePt t="35042" x="3919538" y="2959100"/>
          <p14:tracePt t="35058" x="4003675" y="2959100"/>
          <p14:tracePt t="35075" x="4102100" y="2965450"/>
          <p14:tracePt t="35092" x="4219575" y="2965450"/>
          <p14:tracePt t="35108" x="4337050" y="2965450"/>
          <p14:tracePt t="35125" x="4460875" y="2965450"/>
          <p14:tracePt t="35142" x="4565650" y="2965450"/>
          <p14:tracePt t="35158" x="4670425" y="2965450"/>
          <p14:tracePt t="35175" x="4767263" y="2965450"/>
          <p14:tracePt t="35192" x="4852988" y="2965450"/>
          <p14:tracePt t="35208" x="4930775" y="2965450"/>
          <p14:tracePt t="35225" x="5048250" y="2965450"/>
          <p14:tracePt t="35242" x="5106988" y="2965450"/>
          <p14:tracePt t="35259" x="5165725" y="2965450"/>
          <p14:tracePt t="35275" x="5211763" y="2965450"/>
          <p14:tracePt t="35292" x="5264150" y="2965450"/>
          <p14:tracePt t="35308" x="5316538" y="2965450"/>
          <p14:tracePt t="35325" x="5368925" y="2965450"/>
          <p14:tracePt t="35342" x="5434013" y="2965450"/>
          <p14:tracePt t="35358" x="5492750" y="2965450"/>
          <p14:tracePt t="35375" x="5557838" y="2965450"/>
          <p14:tracePt t="35392" x="5610225" y="2965450"/>
          <p14:tracePt t="35408" x="5643563" y="2965450"/>
          <p14:tracePt t="35425" x="5702300" y="2965450"/>
          <p14:tracePt t="35442" x="5748338" y="2965450"/>
          <p14:tracePt t="35458" x="5819775" y="2965450"/>
          <p14:tracePt t="35475" x="5897563" y="2965450"/>
          <p14:tracePt t="35491" x="5983288" y="2965450"/>
          <p14:tracePt t="35508" x="6061075" y="2965450"/>
          <p14:tracePt t="35525" x="6138863" y="2965450"/>
          <p14:tracePt t="35541" x="6218238" y="2965450"/>
          <p14:tracePt t="35558" x="6283325" y="2965450"/>
          <p14:tracePt t="35575" x="6323013" y="2965450"/>
          <p14:tracePt t="35591" x="6342063" y="2965450"/>
          <p14:tracePt t="35608" x="6354763" y="2965450"/>
          <p14:tracePt t="35625" x="6361113" y="2965450"/>
          <p14:tracePt t="35721" x="6342063" y="2971800"/>
          <p14:tracePt t="35729" x="6323013" y="2971800"/>
          <p14:tracePt t="35737" x="6283325" y="2971800"/>
          <p14:tracePt t="35745" x="6165850" y="2978150"/>
          <p14:tracePt t="35759" x="6002338" y="2978150"/>
          <p14:tracePt t="35775" x="5819775" y="2978150"/>
          <p14:tracePt t="35791" x="5630863" y="2984500"/>
          <p14:tracePt t="35808" x="5427663" y="2990850"/>
          <p14:tracePt t="35825" x="5016500" y="3036888"/>
          <p14:tracePt t="35841" x="4806950" y="3082925"/>
          <p14:tracePt t="35858" x="4532313" y="3181350"/>
          <p14:tracePt t="35875" x="4324350" y="3292475"/>
          <p14:tracePt t="35891" x="4213225" y="3344863"/>
          <p14:tracePt t="35908" x="4154488" y="3382963"/>
          <p14:tracePt t="35925" x="4148138" y="3389313"/>
          <p14:tracePt t="35977" x="4140200" y="3389313"/>
          <p14:tracePt t="35986" x="4133850" y="3395663"/>
          <p14:tracePt t="35994" x="4108450" y="3429000"/>
          <p14:tracePt t="36009" x="4062413" y="3475038"/>
          <p14:tracePt t="36026" x="3984625" y="3533775"/>
          <p14:tracePt t="36042" x="3925888" y="3605213"/>
          <p14:tracePt t="36059" x="3867150" y="3670300"/>
          <p14:tracePt t="36076" x="3808413" y="3735388"/>
          <p14:tracePt t="36092" x="3787775" y="3756025"/>
          <p14:tracePt t="36109" x="3781425" y="3756025"/>
          <p14:tracePt t="36154" x="3781425" y="3749675"/>
          <p14:tracePt t="36162" x="3787775" y="3741738"/>
          <p14:tracePt t="36176" x="3794125" y="3741738"/>
          <p14:tracePt t="36178" x="3802063" y="3709988"/>
          <p14:tracePt t="36193" x="3802063" y="3690938"/>
          <p14:tracePt t="36209" x="3802063" y="3683000"/>
          <p14:tracePt t="36258" x="3794125" y="3683000"/>
          <p14:tracePt t="36266" x="3787775" y="3683000"/>
          <p14:tracePt t="36274" x="3781425" y="3683000"/>
          <p14:tracePt t="36282" x="3756025" y="3690938"/>
          <p14:tracePt t="36292" x="3729038" y="3709988"/>
          <p14:tracePt t="36309" x="3722688" y="3729038"/>
          <p14:tracePt t="36370" x="3729038" y="3729038"/>
          <p14:tracePt t="36378" x="3749675" y="3735388"/>
          <p14:tracePt t="36392" x="3768725" y="3735388"/>
          <p14:tracePt t="36392" x="3814763" y="3735388"/>
          <p14:tracePt t="36409" x="3846513" y="3735388"/>
          <p14:tracePt t="36425" x="3892550" y="3722688"/>
          <p14:tracePt t="36442" x="3911600" y="3716338"/>
          <p14:tracePt t="36459" x="3919538" y="3709988"/>
          <p14:tracePt t="36475" x="3919538" y="3690938"/>
          <p14:tracePt t="36492" x="3919538" y="3670300"/>
          <p14:tracePt t="36509" x="3919538" y="3657600"/>
          <p14:tracePt t="36525" x="3911600" y="3657600"/>
          <p14:tracePt t="36542" x="3905250" y="3657600"/>
          <p14:tracePt t="36559" x="3898900" y="3657600"/>
          <p14:tracePt t="36575" x="3886200" y="3670300"/>
          <p14:tracePt t="36593" x="3867150" y="3703638"/>
          <p14:tracePt t="36609" x="3867150" y="3722688"/>
          <p14:tracePt t="36626" x="3898900" y="3749675"/>
          <p14:tracePt t="36642" x="3978275" y="3762375"/>
          <p14:tracePt t="36659" x="4081463" y="3762375"/>
          <p14:tracePt t="36676" x="4192588" y="3756025"/>
          <p14:tracePt t="36692" x="4324350" y="3756025"/>
          <p14:tracePt t="36709" x="4414838" y="3749675"/>
          <p14:tracePt t="36725" x="4532313" y="3729038"/>
          <p14:tracePt t="36742" x="4649788" y="3703638"/>
          <p14:tracePt t="36759" x="4767263" y="3663950"/>
          <p14:tracePt t="36775" x="4911725" y="3638550"/>
          <p14:tracePt t="36792" x="5087938" y="3624263"/>
          <p14:tracePt t="36809" x="5283200" y="3605213"/>
          <p14:tracePt t="36825" x="5519738" y="3559175"/>
          <p14:tracePt t="36842" x="5656263" y="3533775"/>
          <p14:tracePt t="36859" x="5740400" y="3494088"/>
          <p14:tracePt t="36875" x="5813425" y="3454400"/>
          <p14:tracePt t="36892" x="5872163" y="3416300"/>
          <p14:tracePt t="36909" x="5924550" y="3363913"/>
          <p14:tracePt t="36925" x="5969000" y="3317875"/>
          <p14:tracePt t="36942" x="6027738" y="3265488"/>
          <p14:tracePt t="36959" x="6061075" y="3233738"/>
          <p14:tracePt t="36975" x="6094413" y="3200400"/>
          <p14:tracePt t="36992" x="6146800" y="3148013"/>
          <p14:tracePt t="37009" x="6184900" y="3101975"/>
          <p14:tracePt t="37025" x="6230938" y="3043238"/>
          <p14:tracePt t="37042" x="6237288" y="3024188"/>
          <p14:tracePt t="37059" x="6264275" y="3005138"/>
          <p14:tracePt t="37075" x="6270625" y="2990850"/>
          <p14:tracePt t="37092" x="6276975" y="2990850"/>
          <p14:tracePt t="37138" x="6283325" y="2990850"/>
          <p14:tracePt t="37146" x="6289675" y="2990850"/>
          <p14:tracePt t="37158" x="6302375" y="2990850"/>
          <p14:tracePt t="37159" x="6316663" y="2990850"/>
          <p14:tracePt t="37175" x="6329363" y="2990850"/>
          <p14:tracePt t="37192" x="6348413" y="2990850"/>
          <p14:tracePt t="37209" x="6361113" y="2990850"/>
          <p14:tracePt t="37225" x="6388100" y="2990850"/>
          <p14:tracePt t="37242" x="6419850" y="2990850"/>
          <p14:tracePt t="37259" x="6440488" y="2990850"/>
          <p14:tracePt t="37276" x="6465888" y="2990850"/>
          <p14:tracePt t="37292" x="6478588" y="2984500"/>
          <p14:tracePt t="37309" x="6499225" y="2984500"/>
          <p14:tracePt t="38409" x="6492875" y="2984500"/>
          <p14:tracePt t="38985" x="6484938" y="2984500"/>
          <p14:tracePt t="39033" x="6478588" y="2984500"/>
          <p14:tracePt t="39041" x="6478588" y="2990850"/>
          <p14:tracePt t="39057" x="6472238" y="2997200"/>
          <p14:tracePt t="39073" x="6472238" y="3005138"/>
          <p14:tracePt t="39081" x="6465888" y="3005138"/>
          <p14:tracePt t="39089" x="6459538" y="3017838"/>
          <p14:tracePt t="39107" x="6459538" y="3024188"/>
          <p14:tracePt t="39107" x="6459538" y="3036888"/>
          <p14:tracePt t="39123" x="6453188" y="3049588"/>
          <p14:tracePt t="39140" x="6453188" y="3063875"/>
          <p14:tracePt t="39157" x="6446838" y="3082925"/>
          <p14:tracePt t="39173" x="6440488" y="3101975"/>
          <p14:tracePt t="39190" x="6434138" y="3116263"/>
          <p14:tracePt t="39207" x="6419850" y="3135313"/>
          <p14:tracePt t="39223" x="6400800" y="3167063"/>
          <p14:tracePt t="39240" x="6381750" y="3213100"/>
          <p14:tracePt t="39257" x="6354763" y="3240088"/>
          <p14:tracePt t="39273" x="6329363" y="3265488"/>
          <p14:tracePt t="39290" x="6302375" y="3298825"/>
          <p14:tracePt t="39307" x="6276975" y="3324225"/>
          <p14:tracePt t="39323" x="6249988" y="3357563"/>
          <p14:tracePt t="39340" x="6218238" y="3389313"/>
          <p14:tracePt t="39357" x="6191250" y="3409950"/>
          <p14:tracePt t="39373" x="6153150" y="3448050"/>
          <p14:tracePt t="39390" x="6113463" y="3481388"/>
          <p14:tracePt t="39407" x="6080125" y="3513138"/>
          <p14:tracePt t="39423" x="6067425" y="3527425"/>
          <p14:tracePt t="39440" x="6042025" y="3559175"/>
          <p14:tracePt t="39440" x="6021388" y="3573463"/>
          <p14:tracePt t="39457" x="5962650" y="3624263"/>
          <p14:tracePt t="39473" x="5918200" y="3657600"/>
          <p14:tracePt t="39490" x="5851525" y="3709988"/>
          <p14:tracePt t="39507" x="5773738" y="3741738"/>
          <p14:tracePt t="39523" x="5715000" y="3794125"/>
          <p14:tracePt t="39540" x="5668963" y="3833813"/>
          <p14:tracePt t="39557" x="5603875" y="3873500"/>
          <p14:tracePt t="39573" x="5532438" y="3898900"/>
          <p14:tracePt t="39590" x="5440363" y="3938588"/>
          <p14:tracePt t="39607" x="5341938" y="3978275"/>
          <p14:tracePt t="39623" x="5245100" y="4003675"/>
          <p14:tracePt t="39640" x="5180013" y="4030663"/>
          <p14:tracePt t="39657" x="5075238" y="4056063"/>
          <p14:tracePt t="39673" x="4989513" y="4075113"/>
          <p14:tracePt t="39690" x="4918075" y="4089400"/>
          <p14:tracePt t="39706" x="4846638" y="4095750"/>
          <p14:tracePt t="39723" x="4767263" y="4102100"/>
          <p14:tracePt t="39740" x="4683125" y="4108450"/>
          <p14:tracePt t="39757" x="4624388" y="4114800"/>
          <p14:tracePt t="39773" x="4565650" y="4114800"/>
          <p14:tracePt t="39790" x="4506913" y="4114800"/>
          <p14:tracePt t="39806" x="4435475" y="4114800"/>
          <p14:tracePt t="39823" x="4356100" y="4114800"/>
          <p14:tracePt t="39840" x="4265613" y="4114800"/>
          <p14:tracePt t="39857" x="4167188" y="4108450"/>
          <p14:tracePt t="39873" x="4121150" y="4108450"/>
          <p14:tracePt t="39890" x="4068763" y="4095750"/>
          <p14:tracePt t="39906" x="4022725" y="4081463"/>
          <p14:tracePt t="39923" x="3970338" y="4056063"/>
          <p14:tracePt t="39940" x="3925888" y="4043363"/>
          <p14:tracePt t="39957" x="3886200" y="4030663"/>
          <p14:tracePt t="39973" x="3852863" y="4016375"/>
          <p14:tracePt t="39990" x="3814763" y="3997325"/>
          <p14:tracePt t="40006" x="3802063" y="3984625"/>
          <p14:tracePt t="40121" x="3787775" y="3978275"/>
          <p14:tracePt t="40131" x="3756025" y="3963988"/>
          <p14:tracePt t="40137" x="3741738" y="3963988"/>
          <p14:tracePt t="40145" x="3716338" y="3951288"/>
          <p14:tracePt t="40156" x="3697288" y="3944938"/>
          <p14:tracePt t="40173" x="3670300" y="3925888"/>
          <p14:tracePt t="40190" x="3651250" y="3905250"/>
          <p14:tracePt t="40206" x="3644900" y="3898900"/>
          <p14:tracePt t="40223" x="3632200" y="3886200"/>
          <p14:tracePt t="40240" x="3624263" y="3867150"/>
          <p14:tracePt t="40489" x="3632200" y="3860800"/>
          <p14:tracePt t="40498" x="3644900" y="3860800"/>
          <p14:tracePt t="40505" x="3663950" y="3852863"/>
          <p14:tracePt t="40511" x="3683000" y="3852863"/>
          <p14:tracePt t="40523" x="3697288" y="3852863"/>
          <p14:tracePt t="40561" x="3703638" y="3852863"/>
          <p14:tracePt t="40609" x="3709988" y="3852863"/>
          <p14:tracePt t="40617" x="3722688" y="3852863"/>
          <p14:tracePt t="40625" x="3735388" y="3852863"/>
          <p14:tracePt t="40633" x="3762375" y="3852863"/>
          <p14:tracePt t="40641" x="3814763" y="3852863"/>
          <p14:tracePt t="40656" x="3925888" y="3852863"/>
          <p14:tracePt t="40673" x="4003675" y="3852863"/>
          <p14:tracePt t="40690" x="4062413" y="3852863"/>
          <p14:tracePt t="40706" x="4108450" y="3852863"/>
          <p14:tracePt t="40723" x="4148138" y="3852863"/>
          <p14:tracePt t="40739" x="4179888" y="3852863"/>
          <p14:tracePt t="40756" x="4219575" y="3852863"/>
          <p14:tracePt t="40773" x="4259263" y="3852863"/>
          <p14:tracePt t="40789" x="4318000" y="3852863"/>
          <p14:tracePt t="40806" x="4389438" y="3852863"/>
          <p14:tracePt t="40823" x="4460875" y="3852863"/>
          <p14:tracePt t="40839" x="4513263" y="3852863"/>
          <p14:tracePt t="40856" x="4565650" y="3852863"/>
          <p14:tracePt t="40873" x="4572000" y="3852863"/>
          <p14:tracePt t="40889" x="4591050" y="3852863"/>
          <p14:tracePt t="40906" x="4605338" y="3846513"/>
          <p14:tracePt t="40923" x="4624388" y="3846513"/>
          <p14:tracePt t="40939" x="4656138" y="3846513"/>
          <p14:tracePt t="40956" x="4695825" y="3846513"/>
          <p14:tracePt t="40973" x="4722813" y="3846513"/>
          <p14:tracePt t="40989" x="4754563" y="3846513"/>
          <p14:tracePt t="41006" x="4787900" y="3846513"/>
          <p14:tracePt t="41023" x="4813300" y="3846513"/>
          <p14:tracePt t="41039" x="4833938" y="3846513"/>
          <p14:tracePt t="41081" x="4826000" y="3846513"/>
          <p14:tracePt t="41113" x="4819650" y="3846513"/>
          <p14:tracePt t="41121" x="4806950" y="3846513"/>
          <p14:tracePt t="41129" x="4794250" y="3846513"/>
          <p14:tracePt t="41138" x="4775200" y="3846513"/>
          <p14:tracePt t="41140" x="4695825" y="3846513"/>
          <p14:tracePt t="41157" x="4565650" y="3846513"/>
          <p14:tracePt t="41174" x="4448175" y="3846513"/>
          <p14:tracePt t="41190" x="4291013" y="3846513"/>
          <p14:tracePt t="41207" x="4133850" y="3852863"/>
          <p14:tracePt t="41224" x="3984625" y="3852863"/>
          <p14:tracePt t="41240" x="3846513" y="3852863"/>
          <p14:tracePt t="41257" x="3722688" y="3852863"/>
          <p14:tracePt t="41274" x="3697288" y="3852863"/>
          <p14:tracePt t="41290" x="3690938" y="3860800"/>
          <p14:tracePt t="41441" x="3676650" y="3860800"/>
          <p14:tracePt t="41449" x="3657600" y="3860800"/>
          <p14:tracePt t="41458" x="3624263" y="3860800"/>
          <p14:tracePt t="41474" x="3611563" y="3860800"/>
          <p14:tracePt t="41474" x="3586163" y="3860800"/>
          <p14:tracePt t="41489" x="3579813" y="3860800"/>
          <p14:tracePt t="41617" x="3586163" y="3860800"/>
          <p14:tracePt t="41625" x="3611563" y="3860800"/>
          <p14:tracePt t="41625" x="3657600" y="3860800"/>
          <p14:tracePt t="41641" x="3703638" y="3860800"/>
          <p14:tracePt t="41649" x="3762375" y="3860800"/>
          <p14:tracePt t="41657" x="3886200" y="3860800"/>
          <p14:tracePt t="41666" x="3951288" y="3860800"/>
          <p14:tracePt t="41673" x="4068763" y="3852863"/>
          <p14:tracePt t="41689" x="4179888" y="3852863"/>
          <p14:tracePt t="41706" x="4278313" y="3852863"/>
          <p14:tracePt t="41722" x="4356100" y="3852863"/>
          <p14:tracePt t="41739" x="4427538" y="3852863"/>
          <p14:tracePt t="41756" x="4473575" y="3852863"/>
          <p14:tracePt t="41773" x="4500563" y="3852863"/>
          <p14:tracePt t="41789" x="4506913" y="3852863"/>
          <p14:tracePt t="43107" x="0" y="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 Arguments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964" y="958814"/>
            <a:ext cx="9135036" cy="3741202"/>
          </a:xfrm>
        </p:spPr>
        <p:txBody>
          <a:bodyPr>
            <a:normAutofit/>
          </a:bodyPr>
          <a:lstStyle/>
          <a:p>
            <a:r>
              <a:rPr lang="en-US" dirty="0" smtClean="0"/>
              <a:t>Some methods require multiple arguments.</a:t>
            </a:r>
          </a:p>
          <a:p>
            <a:r>
              <a:rPr lang="en-US" dirty="0" smtClean="0"/>
              <a:t>Other methods don't require any arguments at all.</a:t>
            </a:r>
          </a:p>
          <a:p>
            <a:pPr lvl="1"/>
            <a:r>
              <a:rPr lang="en-US" dirty="0" smtClean="0"/>
              <a:t>Example: the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length</a:t>
            </a:r>
            <a:r>
              <a:rPr lang="en-US" dirty="0" smtClean="0"/>
              <a:t> method of the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String</a:t>
            </a:r>
            <a:r>
              <a:rPr lang="en-US" dirty="0" smtClean="0"/>
              <a:t> class</a:t>
            </a:r>
          </a:p>
          <a:p>
            <a:pPr lvl="1"/>
            <a:r>
              <a:rPr lang="en-US" dirty="0" smtClean="0"/>
              <a:t>All the information that the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length</a:t>
            </a:r>
            <a:r>
              <a:rPr lang="en-US" dirty="0" smtClean="0"/>
              <a:t> method requires to do its job is stored in the object</a:t>
            </a:r>
          </a:p>
          <a:p>
            <a:pPr lvl="1"/>
            <a:endParaRPr lang="en-US" dirty="0"/>
          </a:p>
          <a:p>
            <a:pPr lvl="1"/>
            <a:endParaRPr lang="en-US" dirty="0" smtClean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  <a:p>
            <a:pPr lvl="1"/>
            <a:endParaRPr lang="en-US" dirty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  <a:p>
            <a:pPr marL="457200" lvl="1" indent="0"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int </a:t>
            </a:r>
            <a:r>
              <a:rPr lang="en-US" dirty="0" err="1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numberOfCharacters</a:t>
            </a:r>
            <a:r>
              <a:rPr lang="en-US" dirty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= </a:t>
            </a:r>
            <a:r>
              <a:rPr lang="en-US" dirty="0" err="1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greeting.length</a:t>
            </a:r>
            <a:r>
              <a:rPr lang="en-US" dirty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(); </a:t>
            </a:r>
          </a:p>
          <a:p>
            <a:pPr lvl="1"/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673"/>
    </mc:Choice>
    <mc:Fallback xmlns="">
      <p:transition spd="slow" advTm="306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941" x="4911725" y="4356100"/>
          <p14:tracePt t="6950" x="4905375" y="4356100"/>
          <p14:tracePt t="6950" x="4884738" y="4356100"/>
          <p14:tracePt t="6958" x="4840288" y="4356100"/>
          <p14:tracePt t="6974" x="4800600" y="4368800"/>
          <p14:tracePt t="6991" x="4781550" y="4376738"/>
          <p14:tracePt t="7007" x="4775200" y="4376738"/>
          <p14:tracePt t="7085" x="4781550" y="4376738"/>
          <p14:tracePt t="7093" x="4806950" y="4376738"/>
          <p14:tracePt t="7101" x="4859338" y="4376738"/>
          <p14:tracePt t="7109" x="4989513" y="4376738"/>
          <p14:tracePt t="7125" x="5133975" y="4376738"/>
          <p14:tracePt t="7141" x="5329238" y="4376738"/>
          <p14:tracePt t="7174" x="5461000" y="4383088"/>
          <p14:tracePt t="7181" x="5578475" y="4383088"/>
          <p14:tracePt t="7190" x="5668963" y="4383088"/>
          <p14:tracePt t="7213" x="5767388" y="4383088"/>
          <p14:tracePt t="7229" x="5878513" y="4383088"/>
          <p14:tracePt t="7245" x="6008688" y="4383088"/>
          <p14:tracePt t="7261" x="6113463" y="4383088"/>
          <p14:tracePt t="7277" x="6205538" y="4383088"/>
          <p14:tracePt t="7293" x="6276975" y="4376738"/>
          <p14:tracePt t="7309" x="6329363" y="4376738"/>
          <p14:tracePt t="7325" x="6375400" y="4376738"/>
          <p14:tracePt t="7341" x="6446838" y="4376738"/>
          <p14:tracePt t="7357" x="6499225" y="4376738"/>
          <p14:tracePt t="7374" x="6570663" y="4376738"/>
          <p14:tracePt t="7390" x="6642100" y="4376738"/>
          <p14:tracePt t="7407" x="6700838" y="4376738"/>
          <p14:tracePt t="7424" x="6713538" y="4376738"/>
          <p14:tracePt t="7517" x="6721475" y="4376738"/>
          <p14:tracePt t="7526" x="6721475" y="4368800"/>
          <p14:tracePt t="7541" x="6727825" y="4368800"/>
          <p14:tracePt t="7541" x="6734175" y="4362450"/>
          <p14:tracePt t="7557" x="6753225" y="4362450"/>
          <p14:tracePt t="7574" x="6780213" y="4356100"/>
          <p14:tracePt t="7590" x="6799263" y="4349750"/>
          <p14:tracePt t="7607" x="6832600" y="4330700"/>
          <p14:tracePt t="7624" x="6838950" y="4318000"/>
          <p14:tracePt t="7640" x="6845300" y="4318000"/>
          <p14:tracePt t="7733" x="6838950" y="4318000"/>
          <p14:tracePt t="7805" x="6832600" y="4318000"/>
          <p14:tracePt t="7901" x="6824663" y="4318000"/>
          <p14:tracePt t="7917" x="6818313" y="4324350"/>
          <p14:tracePt t="7941" x="6818313" y="4330700"/>
          <p14:tracePt t="7957" x="6811963" y="4330700"/>
          <p14:tracePt t="8053" x="6811963" y="4324350"/>
          <p14:tracePt t="8061" x="6805613" y="4324350"/>
          <p14:tracePt t="8173" x="6805613" y="4330700"/>
          <p14:tracePt t="8181" x="6799263" y="4343400"/>
          <p14:tracePt t="8189" x="6792913" y="4362450"/>
          <p14:tracePt t="8197" x="6792913" y="4376738"/>
          <p14:tracePt t="8207" x="6786563" y="4389438"/>
          <p14:tracePt t="8277" x="6780213" y="4383088"/>
          <p14:tracePt t="9365" x="6765925" y="4383088"/>
          <p14:tracePt t="9373" x="6740525" y="4383088"/>
          <p14:tracePt t="9379" x="6654800" y="4383088"/>
          <p14:tracePt t="9390" x="6551613" y="4389438"/>
          <p14:tracePt t="9406" x="6381750" y="4389438"/>
          <p14:tracePt t="9423" x="6224588" y="4389438"/>
          <p14:tracePt t="9439" x="6061075" y="4389438"/>
          <p14:tracePt t="9456" x="5903913" y="4389438"/>
          <p14:tracePt t="9473" x="5754688" y="4376738"/>
          <p14:tracePt t="9490" x="5637213" y="4368800"/>
          <p14:tracePt t="9506" x="5511800" y="4362450"/>
          <p14:tracePt t="9523" x="5362575" y="4362450"/>
          <p14:tracePt t="9539" x="5218113" y="4362450"/>
          <p14:tracePt t="9556" x="4964113" y="4368800"/>
          <p14:tracePt t="9573" x="4794250" y="4368800"/>
          <p14:tracePt t="9590" x="4591050" y="4376738"/>
          <p14:tracePt t="9606" x="4421188" y="4383088"/>
          <p14:tracePt t="9623" x="4265613" y="4408488"/>
          <p14:tracePt t="9639" x="4114800" y="4435475"/>
          <p14:tracePt t="9656" x="3951288" y="4448175"/>
          <p14:tracePt t="9673" x="3821113" y="4460875"/>
          <p14:tracePt t="9690" x="3703638" y="4473575"/>
          <p14:tracePt t="9706" x="3605213" y="4494213"/>
          <p14:tracePt t="9723" x="3540125" y="4519613"/>
          <p14:tracePt t="9740" x="3481388" y="4519613"/>
          <p14:tracePt t="9756" x="3435350" y="4525963"/>
          <p14:tracePt t="9773" x="3403600" y="4532313"/>
          <p14:tracePt t="9893" x="3416300" y="4532313"/>
          <p14:tracePt t="9901" x="3435350" y="4532313"/>
          <p14:tracePt t="9909" x="3468688" y="4525963"/>
          <p14:tracePt t="9913" x="3506788" y="4513263"/>
          <p14:tracePt t="9923" x="3592513" y="4494213"/>
          <p14:tracePt t="9939" x="3670300" y="4487863"/>
          <p14:tracePt t="9956" x="3735388" y="4473575"/>
          <p14:tracePt t="9973" x="3827463" y="4467225"/>
          <p14:tracePt t="9989" x="3873500" y="4467225"/>
          <p14:tracePt t="10006" x="3919538" y="4467225"/>
          <p14:tracePt t="10023" x="3978275" y="4467225"/>
          <p14:tracePt t="10039" x="4068763" y="4467225"/>
          <p14:tracePt t="10056" x="4173538" y="4479925"/>
          <p14:tracePt t="10073" x="4303713" y="4494213"/>
          <p14:tracePt t="10089" x="4427538" y="4500563"/>
          <p14:tracePt t="10106" x="4538663" y="4500563"/>
          <p14:tracePt t="10123" x="4649788" y="4506913"/>
          <p14:tracePt t="10139" x="4760913" y="4513263"/>
          <p14:tracePt t="10156" x="4911725" y="4513263"/>
          <p14:tracePt t="10173" x="5133975" y="4513263"/>
          <p14:tracePt t="10189" x="5238750" y="4513263"/>
          <p14:tracePt t="10206" x="5335588" y="4513263"/>
          <p14:tracePt t="10223" x="5414963" y="4519613"/>
          <p14:tracePt t="10239" x="5486400" y="4519613"/>
          <p14:tracePt t="10257" x="5564188" y="4519613"/>
          <p14:tracePt t="10273" x="5656263" y="4519613"/>
          <p14:tracePt t="10289" x="5767388" y="4519613"/>
          <p14:tracePt t="10306" x="5872163" y="4519613"/>
          <p14:tracePt t="10323" x="5969000" y="4519613"/>
          <p14:tracePt t="10339" x="6054725" y="4519613"/>
          <p14:tracePt t="10356" x="6113463" y="4519613"/>
          <p14:tracePt t="10372" x="6178550" y="4519613"/>
          <p14:tracePt t="10389" x="6218238" y="4519613"/>
          <p14:tracePt t="10406" x="6276975" y="4519613"/>
          <p14:tracePt t="10423" x="6342063" y="4519613"/>
          <p14:tracePt t="10439" x="6434138" y="4519613"/>
          <p14:tracePt t="10456" x="6478588" y="4519613"/>
          <p14:tracePt t="10472" x="6518275" y="4519613"/>
          <p14:tracePt t="10489" x="6537325" y="4519613"/>
          <p14:tracePt t="10506" x="6551613" y="4519613"/>
          <p14:tracePt t="10522" x="6564313" y="4513263"/>
          <p14:tracePt t="10539" x="6577013" y="4513263"/>
          <p14:tracePt t="10556" x="6589713" y="4506913"/>
          <p14:tracePt t="10669" x="6596063" y="4500563"/>
          <p14:tracePt t="10677" x="6610350" y="4487863"/>
          <p14:tracePt t="10685" x="6623050" y="4479925"/>
          <p14:tracePt t="10693" x="6648450" y="4460875"/>
          <p14:tracePt t="10706" x="6669088" y="4435475"/>
          <p14:tracePt t="10722" x="6681788" y="4421188"/>
          <p14:tracePt t="10739" x="6688138" y="4414838"/>
          <p14:tracePt t="10813" x="6694488" y="4408488"/>
          <p14:tracePt t="10821" x="6700838" y="4389438"/>
          <p14:tracePt t="10829" x="6700838" y="4376738"/>
          <p14:tracePt t="10853" x="6700838" y="4368800"/>
          <p14:tracePt t="10861" x="6707188" y="4356100"/>
          <p14:tracePt t="10869" x="6707188" y="4349750"/>
          <p14:tracePt t="10872" x="6707188" y="4343400"/>
          <p14:tracePt t="11093" x="6700838" y="4343400"/>
          <p14:tracePt t="11117" x="6694488" y="4343400"/>
          <p14:tracePt t="12101" x="6700838" y="4343400"/>
          <p14:tracePt t="12133" x="6700838" y="4349750"/>
          <p14:tracePt t="12157" x="6707188" y="4349750"/>
          <p14:tracePt t="12405" x="6721475" y="4356100"/>
          <p14:tracePt t="12413" x="6721475" y="4362450"/>
          <p14:tracePt t="12423" x="6727825" y="4362450"/>
          <p14:tracePt t="12423" x="6734175" y="4368800"/>
          <p14:tracePt t="12501" x="6740525" y="4368800"/>
          <p14:tracePt t="12509" x="6746875" y="4362450"/>
          <p14:tracePt t="12522" x="6759575" y="4349750"/>
          <p14:tracePt t="12522" x="6780213" y="4330700"/>
          <p14:tracePt t="12538" x="6805613" y="4303713"/>
          <p14:tracePt t="12555" x="6818313" y="4284663"/>
          <p14:tracePt t="12572" x="6824663" y="4278313"/>
          <p14:tracePt t="12637" x="6824663" y="4284663"/>
          <p14:tracePt t="12657" x="6811963" y="4291013"/>
          <p14:tracePt t="12657" x="6811963" y="4310063"/>
          <p14:tracePt t="12672" x="6811963" y="4324350"/>
          <p14:tracePt t="12765" x="6811963" y="4318000"/>
          <p14:tracePt t="12781" x="6811963" y="4310063"/>
          <p14:tracePt t="12790" x="6818313" y="4291013"/>
          <p14:tracePt t="12861" x="6811963" y="4291013"/>
          <p14:tracePt t="12877" x="6805613" y="4291013"/>
          <p14:tracePt t="12893" x="6805613" y="4297363"/>
          <p14:tracePt t="13869" x="6799263" y="4303713"/>
          <p14:tracePt t="13893" x="6799263" y="4310063"/>
          <p14:tracePt t="14325" x="6792913" y="4310063"/>
          <p14:tracePt t="14557" x="6786563" y="4310063"/>
          <p14:tracePt t="14581" x="6780213" y="4310063"/>
          <p14:tracePt t="14701" x="6780213" y="4303713"/>
          <p14:tracePt t="14717" x="6780213" y="4291013"/>
          <p14:tracePt t="14725" x="6780213" y="4284663"/>
          <p14:tracePt t="14737" x="6780213" y="4271963"/>
          <p14:tracePt t="14738" x="6773863" y="4232275"/>
          <p14:tracePt t="14754" x="6753225" y="4179888"/>
          <p14:tracePt t="14771" x="6727825" y="4108450"/>
          <p14:tracePt t="14787" x="6694488" y="4043363"/>
          <p14:tracePt t="14804" x="6642100" y="3938588"/>
          <p14:tracePt t="14821" x="6589713" y="3873500"/>
          <p14:tracePt t="14837" x="6551613" y="3814763"/>
          <p14:tracePt t="14854" x="6518275" y="3756025"/>
          <p14:tracePt t="14871" x="6465888" y="3703638"/>
          <p14:tracePt t="14887" x="6426200" y="3670300"/>
          <p14:tracePt t="14904" x="6413500" y="3657600"/>
          <p14:tracePt t="15013" x="6413500" y="3663950"/>
          <p14:tracePt t="15029" x="6407150" y="3663950"/>
          <p14:tracePt t="15045" x="6407150" y="3670300"/>
          <p14:tracePt t="15077" x="6400800" y="3670300"/>
          <p14:tracePt t="15085" x="6381750" y="3697288"/>
          <p14:tracePt t="15093" x="6375400" y="3703638"/>
          <p14:tracePt t="15104" x="6335713" y="3735388"/>
          <p14:tracePt t="15121" x="6289675" y="3768725"/>
          <p14:tracePt t="15137" x="6197600" y="3802063"/>
          <p14:tracePt t="15154" x="6100763" y="3808413"/>
          <p14:tracePt t="15171" x="6008688" y="3808413"/>
          <p14:tracePt t="15187" x="5865813" y="3808413"/>
          <p14:tracePt t="15204" x="5622925" y="3808413"/>
          <p14:tracePt t="15221" x="5453063" y="3808413"/>
          <p14:tracePt t="15237" x="5276850" y="3808413"/>
          <p14:tracePt t="15254" x="5127625" y="3808413"/>
          <p14:tracePt t="15271" x="5010150" y="3794125"/>
          <p14:tracePt t="15287" x="4924425" y="3794125"/>
          <p14:tracePt t="15304" x="4840288" y="3794125"/>
          <p14:tracePt t="15321" x="4781550" y="3794125"/>
          <p14:tracePt t="15337" x="4702175" y="3794125"/>
          <p14:tracePt t="15354" x="4611688" y="3821113"/>
          <p14:tracePt t="15371" x="4494213" y="3827463"/>
          <p14:tracePt t="15387" x="4376738" y="3852863"/>
          <p14:tracePt t="15404" x="4271963" y="3879850"/>
          <p14:tracePt t="15420" x="4127500" y="3898900"/>
          <p14:tracePt t="15437" x="4049713" y="3938588"/>
          <p14:tracePt t="15454" x="3970338" y="3984625"/>
          <p14:tracePt t="15470" x="3905250" y="4030663"/>
          <p14:tracePt t="15487" x="3867150" y="4095750"/>
          <p14:tracePt t="15504" x="3833813" y="4154488"/>
          <p14:tracePt t="15520" x="3827463" y="4198938"/>
          <p14:tracePt t="15537" x="3821113" y="4251325"/>
          <p14:tracePt t="15554" x="3821113" y="4278313"/>
          <p14:tracePt t="15570" x="3840163" y="4318000"/>
          <p14:tracePt t="15587" x="3886200" y="4362450"/>
          <p14:tracePt t="15604" x="3957638" y="4427538"/>
          <p14:tracePt t="15620" x="4114800" y="4525963"/>
          <p14:tracePt t="15637" x="4238625" y="4584700"/>
          <p14:tracePt t="15654" x="4376738" y="4643438"/>
          <p14:tracePt t="15670" x="4519613" y="4708525"/>
          <p14:tracePt t="15687" x="4649788" y="4741863"/>
          <p14:tracePt t="15704" x="4813300" y="4781550"/>
          <p14:tracePt t="15720" x="4995863" y="4819650"/>
          <p14:tracePt t="15737" x="5173663" y="4852988"/>
          <p14:tracePt t="15754" x="5341938" y="4865688"/>
          <p14:tracePt t="15770" x="5511800" y="4878388"/>
          <p14:tracePt t="15787" x="5689600" y="4878388"/>
          <p14:tracePt t="15804" x="5865813" y="4878388"/>
          <p14:tracePt t="15820" x="6100763" y="4865688"/>
          <p14:tracePt t="15838" x="6230938" y="4865688"/>
          <p14:tracePt t="15855" x="6367463" y="4865688"/>
          <p14:tracePt t="15871" x="6511925" y="4852988"/>
          <p14:tracePt t="15888" x="6648450" y="4846638"/>
          <p14:tracePt t="15905" x="6786563" y="4813300"/>
          <p14:tracePt t="15921" x="6904038" y="4767263"/>
          <p14:tracePt t="15938" x="6981825" y="4722813"/>
          <p14:tracePt t="15955" x="7034213" y="4689475"/>
          <p14:tracePt t="15971" x="7073900" y="4637088"/>
          <p14:tracePt t="15988" x="7086600" y="4572000"/>
          <p14:tracePt t="16005" x="7086600" y="4500563"/>
          <p14:tracePt t="16021" x="7092950" y="4395788"/>
          <p14:tracePt t="16038" x="7086600" y="4330700"/>
          <p14:tracePt t="16055" x="7073900" y="4278313"/>
          <p14:tracePt t="16071" x="7061200" y="4225925"/>
          <p14:tracePt t="16088" x="7015163" y="4154488"/>
          <p14:tracePt t="16105" x="6950075" y="4075113"/>
          <p14:tracePt t="16121" x="6891338" y="4022725"/>
          <p14:tracePt t="16138" x="6838950" y="3978275"/>
          <p14:tracePt t="16155" x="6780213" y="3932238"/>
          <p14:tracePt t="16171" x="6688138" y="3898900"/>
          <p14:tracePt t="16188" x="6596063" y="3873500"/>
          <p14:tracePt t="16205" x="6434138" y="3860800"/>
          <p14:tracePt t="16222" x="6335713" y="3852863"/>
          <p14:tracePt t="16238" x="6243638" y="3852863"/>
          <p14:tracePt t="16255" x="6119813" y="3852863"/>
          <p14:tracePt t="16271" x="5989638" y="3852863"/>
          <p14:tracePt t="16288" x="5865813" y="3852863"/>
          <p14:tracePt t="16305" x="5721350" y="3852863"/>
          <p14:tracePt t="16321" x="5597525" y="3852863"/>
          <p14:tracePt t="16338" x="5473700" y="3846513"/>
          <p14:tracePt t="16355" x="5356225" y="3846513"/>
          <p14:tracePt t="16371" x="5232400" y="3852863"/>
          <p14:tracePt t="16388" x="5127625" y="3852863"/>
          <p14:tracePt t="16404" x="5048250" y="3860800"/>
          <p14:tracePt t="16421" x="4945063" y="3886200"/>
          <p14:tracePt t="16438" x="4878388" y="3898900"/>
          <p14:tracePt t="16455" x="4826000" y="3938588"/>
          <p14:tracePt t="16471" x="4767263" y="3951288"/>
          <p14:tracePt t="16488" x="4716463" y="3970338"/>
          <p14:tracePt t="16504" x="4683125" y="3984625"/>
          <p14:tracePt t="16521" x="4630738" y="4010025"/>
          <p14:tracePt t="16538" x="4591050" y="4030663"/>
          <p14:tracePt t="16554" x="4546600" y="4056063"/>
          <p14:tracePt t="16571" x="4506913" y="4075113"/>
          <p14:tracePt t="16588" x="4494213" y="4089400"/>
          <p14:tracePt t="16604" x="4473575" y="4114800"/>
          <p14:tracePt t="16621" x="4441825" y="4140200"/>
          <p14:tracePt t="16638" x="4414838" y="4167188"/>
          <p14:tracePt t="16655" x="4402138" y="4192588"/>
          <p14:tracePt t="16671" x="4389438" y="4219575"/>
          <p14:tracePt t="16688" x="4383088" y="4251325"/>
          <p14:tracePt t="16704" x="4383088" y="4291013"/>
          <p14:tracePt t="16721" x="4383088" y="4318000"/>
          <p14:tracePt t="16738" x="4389438" y="4337050"/>
          <p14:tracePt t="16754" x="4389438" y="4349750"/>
          <p14:tracePt t="16771" x="4402138" y="4376738"/>
          <p14:tracePt t="16788" x="4408488" y="4389438"/>
          <p14:tracePt t="16804" x="4414838" y="4402138"/>
          <p14:tracePt t="16821" x="4421188" y="4408488"/>
          <p14:tracePt t="16838" x="4427538" y="4414838"/>
          <p14:tracePt t="16854" x="4454525" y="4427538"/>
          <p14:tracePt t="16871" x="4487863" y="4448175"/>
          <p14:tracePt t="16888" x="4525963" y="4473575"/>
          <p14:tracePt t="16904" x="4572000" y="4494213"/>
          <p14:tracePt t="16921" x="4618038" y="4513263"/>
          <p14:tracePt t="16937" x="4670425" y="4519613"/>
          <p14:tracePt t="16954" x="4708525" y="4525963"/>
          <p14:tracePt t="16971" x="4767263" y="4525963"/>
          <p14:tracePt t="16988" x="4813300" y="4525963"/>
          <p14:tracePt t="17004" x="4859338" y="4532313"/>
          <p14:tracePt t="17021" x="4899025" y="4532313"/>
          <p14:tracePt t="17037" x="4911725" y="4532313"/>
          <p14:tracePt t="17117" x="4918075" y="4532313"/>
          <p14:tracePt t="17133" x="4930775" y="4532313"/>
          <p14:tracePt t="17149" x="4937125" y="4532313"/>
          <p14:tracePt t="17157" x="4945063" y="4532313"/>
          <p14:tracePt t="17165" x="4951413" y="4532313"/>
          <p14:tracePt t="17173" x="4957763" y="4532313"/>
          <p14:tracePt t="17187" x="4970463" y="4532313"/>
          <p14:tracePt t="17204" x="4970463" y="4538663"/>
          <p14:tracePt t="17293" x="4976813" y="4538663"/>
          <p14:tracePt t="17301" x="4983163" y="4538663"/>
          <p14:tracePt t="17313" x="4989513" y="4538663"/>
          <p14:tracePt t="17313" x="5003800" y="4538663"/>
          <p14:tracePt t="17321" x="5029200" y="4538663"/>
          <p14:tracePt t="17337" x="5035550" y="4538663"/>
          <p14:tracePt t="17429" x="5041900" y="4538663"/>
          <p14:tracePt t="17437" x="5068888" y="4538663"/>
          <p14:tracePt t="17454" x="5087938" y="4538663"/>
          <p14:tracePt t="17455" x="5113338" y="4538663"/>
          <p14:tracePt t="17471" x="5127625" y="4538663"/>
          <p14:tracePt t="17487" x="5133975" y="4538663"/>
          <p14:tracePt t="17869" x="5127625" y="4525963"/>
          <p14:tracePt t="17880" x="5113338" y="4500563"/>
          <p14:tracePt t="17885" x="5106988" y="4487863"/>
          <p14:tracePt t="17893" x="5062538" y="4448175"/>
          <p14:tracePt t="17905" x="4989513" y="4408488"/>
          <p14:tracePt t="17921" x="4892675" y="4383088"/>
          <p14:tracePt t="17937" x="4787900" y="4362450"/>
          <p14:tracePt t="17954" x="4676775" y="4356100"/>
          <p14:tracePt t="17971" x="4572000" y="4356100"/>
          <p14:tracePt t="17987" x="4479925" y="4356100"/>
          <p14:tracePt t="18004" x="4421188" y="4356100"/>
          <p14:tracePt t="18020" x="4395788" y="4356100"/>
          <p14:tracePt t="18037" x="4389438" y="4362450"/>
          <p14:tracePt t="18166" x="4402138" y="4362450"/>
          <p14:tracePt t="18173" x="4435475" y="4362450"/>
          <p14:tracePt t="18181" x="4479925" y="4362450"/>
          <p14:tracePt t="18189" x="4591050" y="4368800"/>
          <p14:tracePt t="18204" x="4702175" y="4383088"/>
          <p14:tracePt t="18220" x="4794250" y="4389438"/>
          <p14:tracePt t="18237" x="4937125" y="4402138"/>
          <p14:tracePt t="18254" x="5010150" y="4402138"/>
          <p14:tracePt t="18271" x="5054600" y="4408488"/>
          <p14:tracePt t="18287" x="5094288" y="4414838"/>
          <p14:tracePt t="18304" x="5159375" y="4414838"/>
          <p14:tracePt t="18320" x="5238750" y="4414838"/>
          <p14:tracePt t="18337" x="5349875" y="4421188"/>
          <p14:tracePt t="18354" x="5480050" y="4421188"/>
          <p14:tracePt t="18370" x="5597525" y="4421188"/>
          <p14:tracePt t="18387" x="5702300" y="4421188"/>
          <p14:tracePt t="18404" x="5799138" y="4421188"/>
          <p14:tracePt t="18420" x="5891213" y="4421188"/>
          <p14:tracePt t="18437" x="6042025" y="4421188"/>
          <p14:tracePt t="18454" x="6138863" y="4421188"/>
          <p14:tracePt t="18470" x="6197600" y="4421188"/>
          <p14:tracePt t="18487" x="6230938" y="4421188"/>
          <p14:tracePt t="18504" x="6243638" y="4414838"/>
          <p14:tracePt t="18909" x="6237288" y="4414838"/>
          <p14:tracePt t="18917" x="6230938" y="4414838"/>
          <p14:tracePt t="18932" x="6218238" y="4414838"/>
          <p14:tracePt t="18937" x="6205538" y="4421188"/>
          <p14:tracePt t="18937" x="6159500" y="4427538"/>
          <p14:tracePt t="18953" x="6100763" y="4427538"/>
          <p14:tracePt t="18970" x="5995988" y="4427538"/>
          <p14:tracePt t="18987" x="5878513" y="4427538"/>
          <p14:tracePt t="19003" x="5761038" y="4427538"/>
          <p14:tracePt t="19020" x="5643563" y="4427538"/>
          <p14:tracePt t="19037" x="5467350" y="4414838"/>
          <p14:tracePt t="19053" x="5341938" y="4395788"/>
          <p14:tracePt t="19070" x="5264150" y="4383088"/>
          <p14:tracePt t="19087" x="5211763" y="4376738"/>
          <p14:tracePt t="19103" x="5205413" y="4368800"/>
          <p14:tracePt t="19253" x="5224463" y="4368800"/>
          <p14:tracePt t="19261" x="5245100" y="4368800"/>
          <p14:tracePt t="19269" x="5270500" y="4376738"/>
          <p14:tracePt t="19277" x="5362575" y="4383088"/>
          <p14:tracePt t="19287" x="5467350" y="4383088"/>
          <p14:tracePt t="19303" x="5557838" y="4383088"/>
          <p14:tracePt t="19320" x="5622925" y="4383088"/>
          <p14:tracePt t="19337" x="5668963" y="4356100"/>
          <p14:tracePt t="19353" x="5708650" y="4303713"/>
          <p14:tracePt t="19370" x="5734050" y="4232275"/>
          <p14:tracePt t="19387" x="5734050" y="4167188"/>
          <p14:tracePt t="19403" x="5727700" y="4102100"/>
          <p14:tracePt t="19420" x="5727700" y="4068763"/>
          <p14:tracePt t="19437" x="5708650" y="4037013"/>
          <p14:tracePt t="19437" x="5689600" y="4030663"/>
          <p14:tracePt t="19453" x="5649913" y="4010025"/>
          <p14:tracePt t="19470" x="5551488" y="3978275"/>
          <p14:tracePt t="19487" x="5408613" y="3957638"/>
          <p14:tracePt t="19503" x="5251450" y="3944938"/>
          <p14:tracePt t="19520" x="5094288" y="3919538"/>
          <p14:tracePt t="19536" x="4970463" y="3919538"/>
          <p14:tracePt t="19553" x="4872038" y="3919538"/>
          <p14:tracePt t="19570" x="4813300" y="3919538"/>
          <p14:tracePt t="19586" x="4735513" y="3951288"/>
          <p14:tracePt t="19603" x="4670425" y="3997325"/>
          <p14:tracePt t="19620" x="4611688" y="4056063"/>
          <p14:tracePt t="19636" x="4546600" y="4121150"/>
          <p14:tracePt t="19653" x="4467225" y="4213225"/>
          <p14:tracePt t="19670" x="4448175" y="4259263"/>
          <p14:tracePt t="19687" x="4435475" y="4284663"/>
          <p14:tracePt t="19703" x="4427538" y="4310063"/>
          <p14:tracePt t="19720" x="4427538" y="4324350"/>
          <p14:tracePt t="19736" x="4435475" y="4337050"/>
          <p14:tracePt t="19753" x="4454525" y="4356100"/>
          <p14:tracePt t="19770" x="4500563" y="4389438"/>
          <p14:tracePt t="19786" x="4565650" y="4421188"/>
          <p14:tracePt t="19803" x="4664075" y="4487863"/>
          <p14:tracePt t="19820" x="4787900" y="4532313"/>
          <p14:tracePt t="19836" x="4918075" y="4565650"/>
          <p14:tracePt t="19853" x="5121275" y="4578350"/>
          <p14:tracePt t="19870" x="5257800" y="4578350"/>
          <p14:tracePt t="19886" x="5387975" y="4565650"/>
          <p14:tracePt t="19903" x="5499100" y="4538663"/>
          <p14:tracePt t="19920" x="5591175" y="4506913"/>
          <p14:tracePt t="19936" x="5643563" y="4479925"/>
          <p14:tracePt t="19953" x="5675313" y="4435475"/>
          <p14:tracePt t="19970" x="5695950" y="4383088"/>
          <p14:tracePt t="19986" x="5695950" y="4324350"/>
          <p14:tracePt t="20003" x="5695950" y="4251325"/>
          <p14:tracePt t="20020" x="5675313" y="4198938"/>
          <p14:tracePt t="20036" x="5656263" y="4154488"/>
          <p14:tracePt t="20053" x="5591175" y="4081463"/>
          <p14:tracePt t="20070" x="5511800" y="4037013"/>
          <p14:tracePt t="20086" x="5402263" y="4003675"/>
          <p14:tracePt t="20103" x="5264150" y="3990975"/>
          <p14:tracePt t="20120" x="5094288" y="3990975"/>
          <p14:tracePt t="20136" x="4918075" y="3978275"/>
          <p14:tracePt t="20153" x="4741863" y="3978275"/>
          <p14:tracePt t="20170" x="4630738" y="3984625"/>
          <p14:tracePt t="20186" x="4532313" y="4016375"/>
          <p14:tracePt t="20203" x="4479925" y="4062413"/>
          <p14:tracePt t="20220" x="4427538" y="4133850"/>
          <p14:tracePt t="20236" x="4376738" y="4186238"/>
          <p14:tracePt t="20253" x="4362450" y="4284663"/>
          <p14:tracePt t="20270" x="4356100" y="4349750"/>
          <p14:tracePt t="20287" x="4389438" y="4408488"/>
          <p14:tracePt t="20303" x="4460875" y="4454525"/>
          <p14:tracePt t="20320" x="4559300" y="4500563"/>
          <p14:tracePt t="20336" x="4689475" y="4546600"/>
          <p14:tracePt t="20353" x="4846638" y="4546600"/>
          <p14:tracePt t="20370" x="4995863" y="4546600"/>
          <p14:tracePt t="20386" x="5127625" y="4546600"/>
          <p14:tracePt t="20403" x="5257800" y="4532313"/>
          <p14:tracePt t="20420" x="5362575" y="4506913"/>
          <p14:tracePt t="20436" x="5461000" y="4473575"/>
          <p14:tracePt t="20453" x="5557838" y="4427538"/>
          <p14:tracePt t="20470" x="5616575" y="4383088"/>
          <p14:tracePt t="20486" x="5649913" y="4349750"/>
          <p14:tracePt t="20503" x="5656263" y="4303713"/>
          <p14:tracePt t="20519" x="5656263" y="4244975"/>
          <p14:tracePt t="20536" x="5637213" y="4186238"/>
          <p14:tracePt t="20553" x="5597525" y="4133850"/>
          <p14:tracePt t="20569" x="5545138" y="4075113"/>
          <p14:tracePt t="20586" x="5473700" y="4016375"/>
          <p14:tracePt t="20603" x="5381625" y="3970338"/>
          <p14:tracePt t="20619" x="5251450" y="3932238"/>
          <p14:tracePt t="20636" x="5121275" y="3932238"/>
          <p14:tracePt t="20653" x="4911725" y="3932238"/>
          <p14:tracePt t="20669" x="4819650" y="3932238"/>
          <p14:tracePt t="20686" x="4748213" y="3932238"/>
          <p14:tracePt t="20703" x="4702175" y="3951288"/>
          <p14:tracePt t="20719" x="4670425" y="3978275"/>
          <p14:tracePt t="20736" x="4649788" y="4003675"/>
          <p14:tracePt t="20753" x="4611688" y="4049713"/>
          <p14:tracePt t="20769" x="4578350" y="4081463"/>
          <p14:tracePt t="20786" x="4565650" y="4127500"/>
          <p14:tracePt t="20803" x="4565650" y="4154488"/>
          <p14:tracePt t="20819" x="4565650" y="4179888"/>
          <p14:tracePt t="20836" x="4578350" y="4213225"/>
          <p14:tracePt t="20853" x="4630738" y="4265613"/>
          <p14:tracePt t="20870" x="4689475" y="4303713"/>
          <p14:tracePt t="20886" x="4754563" y="4324350"/>
          <p14:tracePt t="20903" x="4819650" y="4349750"/>
          <p14:tracePt t="20919" x="4878388" y="4368800"/>
          <p14:tracePt t="20936" x="4930775" y="4395788"/>
          <p14:tracePt t="20953" x="5003800" y="4427538"/>
          <p14:tracePt t="20969" x="5068888" y="4441825"/>
          <p14:tracePt t="20986" x="5133975" y="4454525"/>
          <p14:tracePt t="21003" x="5186363" y="4454525"/>
          <p14:tracePt t="21019" x="5205413" y="4454525"/>
          <p14:tracePt t="21036" x="5211763" y="4454525"/>
          <p14:tracePt t="21301" x="5211763" y="4460875"/>
          <p14:tracePt t="21309" x="5329238" y="4500563"/>
          <p14:tracePt t="21325" x="5440363" y="4513263"/>
          <p14:tracePt t="21336" x="5519738" y="4538663"/>
          <p14:tracePt t="21336" x="5675313" y="4565650"/>
          <p14:tracePt t="21352" x="5845175" y="4584700"/>
          <p14:tracePt t="21369" x="5976938" y="4591050"/>
          <p14:tracePt t="21386" x="6067425" y="4591050"/>
          <p14:tracePt t="21402" x="6132513" y="4591050"/>
          <p14:tracePt t="21419" x="6205538" y="4565650"/>
          <p14:tracePt t="21436" x="6256338" y="4532313"/>
          <p14:tracePt t="21452" x="6283325" y="4513263"/>
          <p14:tracePt t="21452" x="6302375" y="4494213"/>
          <p14:tracePt t="21469" x="6323013" y="4473575"/>
          <p14:tracePt t="21486" x="6329363" y="4454525"/>
          <p14:tracePt t="21502" x="6335713" y="4421188"/>
          <p14:tracePt t="21519" x="6342063" y="4402138"/>
          <p14:tracePt t="21536" x="6348413" y="4376738"/>
          <p14:tracePt t="21552" x="6354763" y="4368800"/>
          <p14:tracePt t="21569" x="6367463" y="4356100"/>
          <p14:tracePt t="21586" x="6381750" y="4343400"/>
          <p14:tracePt t="21602" x="6394450" y="4330700"/>
          <p14:tracePt t="21619" x="6413500" y="4324350"/>
          <p14:tracePt t="21636" x="6440488" y="4318000"/>
          <p14:tracePt t="21652" x="6472238" y="4318000"/>
          <p14:tracePt t="21669" x="6518275" y="4318000"/>
          <p14:tracePt t="21686" x="6530975" y="4318000"/>
          <p14:tracePt t="21725" x="6537325" y="4318000"/>
          <p14:tracePt t="21749" x="6545263" y="4318000"/>
          <p14:tracePt t="21757" x="6530975" y="4318000"/>
          <p14:tracePt t="21769" x="6537325" y="4324350"/>
          <p14:tracePt t="21769" x="6564313" y="4324350"/>
          <p14:tracePt t="21786" x="6596063" y="4324350"/>
          <p14:tracePt t="21802" x="6623050" y="4324350"/>
          <p14:tracePt t="21819" x="6635750" y="4324350"/>
          <p14:tracePt t="21836" x="6669088" y="4318000"/>
          <p14:tracePt t="21852" x="6694488" y="4303713"/>
          <p14:tracePt t="21869" x="6721475" y="4291013"/>
          <p14:tracePt t="21886" x="6734175" y="4284663"/>
          <p14:tracePt t="21902" x="6734175" y="4278313"/>
          <p14:tracePt t="21957" x="6740525" y="4278313"/>
          <p14:tracePt t="21989" x="6746875" y="4278313"/>
          <p14:tracePt t="21997" x="6753225" y="4278313"/>
          <p14:tracePt t="22005" x="6765925" y="4278313"/>
          <p14:tracePt t="22013" x="6780213" y="4278313"/>
          <p14:tracePt t="22021" x="6792913" y="4271963"/>
          <p14:tracePt t="22036" x="6799263" y="4271963"/>
          <p14:tracePt t="22237" x="6792913" y="4271963"/>
          <p14:tracePt t="22285" x="6792913" y="4278313"/>
          <p14:tracePt t="22797" x="6786563" y="4278313"/>
          <p14:tracePt t="22861" x="6780213" y="4278313"/>
          <p14:tracePt t="22901" x="6773863" y="4278313"/>
          <p14:tracePt t="22920" x="6765925" y="4278313"/>
          <p14:tracePt t="22920" x="6753225" y="4284663"/>
          <p14:tracePt t="22935" x="6721475" y="4284663"/>
          <p14:tracePt t="22952" x="6694488" y="4291013"/>
          <p14:tracePt t="22968" x="6648450" y="4291013"/>
          <p14:tracePt t="22985" x="6604000" y="4303713"/>
          <p14:tracePt t="23002" x="6557963" y="4303713"/>
          <p14:tracePt t="23018" x="6530975" y="4303713"/>
          <p14:tracePt t="23035" x="6518275" y="4303713"/>
          <p14:tracePt t="23052" x="6499225" y="4303713"/>
          <p14:tracePt t="23068" x="6440488" y="4303713"/>
          <p14:tracePt t="23085" x="6367463" y="4303713"/>
          <p14:tracePt t="23102" x="6270625" y="4303713"/>
          <p14:tracePt t="23118" x="6138863" y="4303713"/>
          <p14:tracePt t="23135" x="6021388" y="4303713"/>
          <p14:tracePt t="23152" x="5930900" y="4310063"/>
          <p14:tracePt t="23168" x="5832475" y="4310063"/>
          <p14:tracePt t="23185" x="5754688" y="4310063"/>
          <p14:tracePt t="23202" x="5668963" y="4310063"/>
          <p14:tracePt t="23218" x="5597525" y="4310063"/>
          <p14:tracePt t="23235" x="5526088" y="4310063"/>
          <p14:tracePt t="23252" x="5480050" y="4310063"/>
          <p14:tracePt t="23269" x="5434013" y="4318000"/>
          <p14:tracePt t="23285" x="5402263" y="4318000"/>
          <p14:tracePt t="23302" x="5387975" y="4318000"/>
          <p14:tracePt t="23318" x="5356225" y="4318000"/>
          <p14:tracePt t="23335" x="5341938" y="4318000"/>
          <p14:tracePt t="23352" x="5335588" y="4318000"/>
          <p14:tracePt t="23653" x="5335588" y="4310063"/>
          <p14:tracePt t="23661" x="5341938" y="4284663"/>
          <p14:tracePt t="23670" x="5375275" y="4238625"/>
          <p14:tracePt t="23685" x="5394325" y="4206875"/>
          <p14:tracePt t="23702" x="5402263" y="4192588"/>
          <p14:tracePt t="23718" x="5394325" y="4179888"/>
          <p14:tracePt t="23735" x="5387975" y="4160838"/>
          <p14:tracePt t="23752" x="5341938" y="4121150"/>
          <p14:tracePt t="23768" x="5264150" y="4075113"/>
          <p14:tracePt t="23785" x="5140325" y="4043363"/>
          <p14:tracePt t="23801" x="5029200" y="4030663"/>
          <p14:tracePt t="23818" x="4945063" y="4016375"/>
          <p14:tracePt t="23835" x="4872038" y="4016375"/>
          <p14:tracePt t="23852" x="4833938" y="4016375"/>
          <p14:tracePt t="23868" x="4800600" y="4030663"/>
          <p14:tracePt t="23885" x="4716463" y="4102100"/>
          <p14:tracePt t="23901" x="4670425" y="4160838"/>
          <p14:tracePt t="23918" x="4605338" y="4225925"/>
          <p14:tracePt t="23935" x="4565650" y="4291013"/>
          <p14:tracePt t="23951" x="4559300" y="4330700"/>
          <p14:tracePt t="23968" x="4552950" y="4362450"/>
          <p14:tracePt t="23985" x="4584700" y="4402138"/>
          <p14:tracePt t="24001" x="4637088" y="4441825"/>
          <p14:tracePt t="24018" x="4735513" y="4454525"/>
          <p14:tracePt t="24035" x="4846638" y="4460875"/>
          <p14:tracePt t="24051" x="4964113" y="4460875"/>
          <p14:tracePt t="24068" x="5068888" y="4460875"/>
          <p14:tracePt t="24085" x="5199063" y="4435475"/>
          <p14:tracePt t="24101" x="5257800" y="4408488"/>
          <p14:tracePt t="24118" x="5297488" y="4376738"/>
          <p14:tracePt t="24135" x="5310188" y="4343400"/>
          <p14:tracePt t="24151" x="5310188" y="4303713"/>
          <p14:tracePt t="24168" x="5291138" y="4259263"/>
          <p14:tracePt t="24185" x="5245100" y="4225925"/>
          <p14:tracePt t="24201" x="5192713" y="4192588"/>
          <p14:tracePt t="24218" x="5140325" y="4186238"/>
          <p14:tracePt t="24235" x="5075238" y="4186238"/>
          <p14:tracePt t="24252" x="5010150" y="4192588"/>
          <p14:tracePt t="24268" x="4989513" y="4213225"/>
          <p14:tracePt t="24285" x="4983163" y="4232275"/>
          <p14:tracePt t="24789" x="4983163" y="4225925"/>
          <p14:tracePt t="24797" x="4983163" y="4219575"/>
          <p14:tracePt t="24818" x="4976813" y="4206875"/>
          <p14:tracePt t="24818" x="4964113" y="4179888"/>
          <p14:tracePt t="24835" x="4945063" y="4154488"/>
          <p14:tracePt t="24851" x="4892675" y="4108450"/>
          <p14:tracePt t="24868" x="4819650" y="4049713"/>
          <p14:tracePt t="24884" x="4670425" y="3957638"/>
          <p14:tracePt t="24901" x="4572000" y="3925888"/>
          <p14:tracePt t="24918" x="4479925" y="3898900"/>
          <p14:tracePt t="24934" x="4402138" y="3892550"/>
          <p14:tracePt t="24951" x="4291013" y="3886200"/>
          <p14:tracePt t="24968" x="4186238" y="3873500"/>
          <p14:tracePt t="24984" x="4075113" y="3867150"/>
          <p14:tracePt t="25001" x="3957638" y="3852863"/>
          <p14:tracePt t="25018" x="3867150" y="3840163"/>
          <p14:tracePt t="25034" x="3762375" y="3821113"/>
          <p14:tracePt t="25051" x="3703638" y="3814763"/>
          <p14:tracePt t="25068" x="3638550" y="3802063"/>
          <p14:tracePt t="25084" x="3579813" y="3802063"/>
          <p14:tracePt t="25101" x="3546475" y="3802063"/>
          <p14:tracePt t="25118" x="3513138" y="3802063"/>
          <p14:tracePt t="25134" x="3481388" y="3814763"/>
          <p14:tracePt t="25151" x="3429000" y="3840163"/>
          <p14:tracePt t="25168" x="3376613" y="3873500"/>
          <p14:tracePt t="25184" x="3344863" y="3898900"/>
          <p14:tracePt t="25201" x="3317875" y="3919538"/>
          <p14:tracePt t="26557" x="3324225" y="3911600"/>
          <p14:tracePt t="26565" x="3357563" y="3892550"/>
          <p14:tracePt t="26579" x="3382963" y="3886200"/>
          <p14:tracePt t="26584" x="3475038" y="3867150"/>
          <p14:tracePt t="26600" x="3611563" y="3840163"/>
          <p14:tracePt t="26617" x="3762375" y="3794125"/>
          <p14:tracePt t="26634" x="3944938" y="3756025"/>
          <p14:tracePt t="26650" x="4081463" y="3741738"/>
          <p14:tracePt t="26667" x="4232275" y="3729038"/>
          <p14:tracePt t="26684" x="4421188" y="3729038"/>
          <p14:tracePt t="26700" x="4806950" y="3735388"/>
          <p14:tracePt t="26717" x="5035550" y="3749675"/>
          <p14:tracePt t="26734" x="5232400" y="3749675"/>
          <p14:tracePt t="26750" x="5408613" y="3762375"/>
          <p14:tracePt t="26767" x="5584825" y="3781425"/>
          <p14:tracePt t="26784" x="5761038" y="3821113"/>
          <p14:tracePt t="26800" x="5910263" y="3867150"/>
          <p14:tracePt t="26817" x="6021388" y="3932238"/>
          <p14:tracePt t="26834" x="6080125" y="3984625"/>
          <p14:tracePt t="26850" x="6113463" y="4022725"/>
          <p14:tracePt t="26867" x="6138863" y="4089400"/>
          <p14:tracePt t="26884" x="6165850" y="4148138"/>
          <p14:tracePt t="26900" x="6256338" y="4251325"/>
          <p14:tracePt t="26917" x="6323013" y="4297363"/>
          <p14:tracePt t="26934" x="6388100" y="4337050"/>
          <p14:tracePt t="26950" x="6440488" y="4356100"/>
          <p14:tracePt t="26967" x="6472238" y="4376738"/>
          <p14:tracePt t="26984" x="6505575" y="4408488"/>
          <p14:tracePt t="27000" x="6557963" y="4460875"/>
          <p14:tracePt t="27017" x="6623050" y="4525963"/>
          <p14:tracePt t="27033" x="6681788" y="4591050"/>
          <p14:tracePt t="27051" x="6727825" y="4624388"/>
          <p14:tracePt t="27067" x="6765925" y="4656138"/>
          <p14:tracePt t="27084" x="6805613" y="4670425"/>
          <p14:tracePt t="27100" x="6838950" y="4670425"/>
          <p14:tracePt t="27117" x="6851650" y="4670425"/>
          <p14:tracePt t="27134" x="6858000" y="4656138"/>
          <p14:tracePt t="27150" x="6883400" y="4649788"/>
          <p14:tracePt t="27167" x="6891338" y="4624388"/>
          <p14:tracePt t="27184" x="6897688" y="4591050"/>
          <p14:tracePt t="27200" x="6891338" y="4559300"/>
          <p14:tracePt t="27217" x="6877050" y="4532313"/>
          <p14:tracePt t="27234" x="6858000" y="4506913"/>
          <p14:tracePt t="27250" x="6858000" y="4500563"/>
          <p14:tracePt t="27349" x="6858000" y="4494213"/>
          <p14:tracePt t="27357" x="6858000" y="4487863"/>
          <p14:tracePt t="27365" x="6858000" y="4479925"/>
          <p14:tracePt t="27371" x="6858000" y="4467225"/>
          <p14:tracePt t="27383" x="6858000" y="4441825"/>
          <p14:tracePt t="27400" x="6858000" y="4427538"/>
          <p14:tracePt t="27417" x="6851650" y="4402138"/>
          <p14:tracePt t="27525" x="6845300" y="4402138"/>
          <p14:tracePt t="27557" x="6838950" y="4402138"/>
          <p14:tracePt t="27589" x="6838950" y="4395788"/>
          <p14:tracePt t="27597" x="6832600" y="4395788"/>
          <p14:tracePt t="29530" x="0" y="0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Return Values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964" y="958813"/>
            <a:ext cx="9135036" cy="4254137"/>
          </a:xfrm>
        </p:spPr>
        <p:txBody>
          <a:bodyPr>
            <a:normAutofit/>
          </a:bodyPr>
          <a:lstStyle/>
          <a:p>
            <a:r>
              <a:rPr lang="en-US" dirty="0" smtClean="0"/>
              <a:t>Some methods carry out an action for you. </a:t>
            </a:r>
          </a:p>
          <a:p>
            <a:pPr lvl="1"/>
            <a:r>
              <a:rPr lang="en-US" dirty="0" smtClean="0"/>
              <a:t>Example: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println</a:t>
            </a:r>
            <a:r>
              <a:rPr lang="en-US" dirty="0" smtClean="0"/>
              <a:t> method</a:t>
            </a:r>
          </a:p>
          <a:p>
            <a:r>
              <a:rPr lang="en-US" dirty="0" smtClean="0"/>
              <a:t>Other methods compute and return a value. </a:t>
            </a:r>
          </a:p>
          <a:p>
            <a:pPr lvl="1"/>
            <a:r>
              <a:rPr lang="en-US" dirty="0" smtClean="0"/>
              <a:t>Example: the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String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length</a:t>
            </a:r>
            <a:r>
              <a:rPr lang="en-US" dirty="0" smtClean="0"/>
              <a:t> method </a:t>
            </a:r>
          </a:p>
          <a:p>
            <a:pPr lvl="2"/>
            <a:r>
              <a:rPr lang="en-US" dirty="0" smtClean="0"/>
              <a:t>returns a value: the number of characters in the string. </a:t>
            </a:r>
          </a:p>
          <a:p>
            <a:pPr lvl="1"/>
            <a:r>
              <a:rPr lang="en-US" dirty="0" smtClean="0"/>
              <a:t>You can store the return value in a variable:</a:t>
            </a:r>
          </a:p>
          <a:p>
            <a:pPr lvl="2">
              <a:buNone/>
            </a:pP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int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numberOfCharacters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=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greeting.length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 </a:t>
            </a:r>
          </a:p>
          <a:p>
            <a:r>
              <a:rPr lang="en-US" dirty="0" smtClean="0"/>
              <a:t>The return value of a method is a result that the method has computed.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978"/>
    </mc:Choice>
    <mc:Fallback xmlns="">
      <p:transition spd="slow" advTm="549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312" x="954088" y="738188"/>
          <p14:tracePt t="4425" x="960438" y="738188"/>
          <p14:tracePt t="4433" x="985838" y="738188"/>
          <p14:tracePt t="4441" x="1038225" y="738188"/>
          <p14:tracePt t="4450" x="1109663" y="738188"/>
          <p14:tracePt t="4457" x="1293813" y="738188"/>
          <p14:tracePt t="4473" x="1528763" y="738188"/>
          <p14:tracePt t="4489" x="1763713" y="738188"/>
          <p14:tracePt t="4505" x="1965325" y="738188"/>
          <p14:tracePt t="4521" x="2128838" y="738188"/>
          <p14:tracePt t="4537" x="2311400" y="738188"/>
          <p14:tracePt t="4550" x="2489200" y="738188"/>
          <p14:tracePt t="4569" x="2651125" y="738188"/>
          <p14:tracePt t="4583" x="2814638" y="738188"/>
          <p14:tracePt t="4601" x="2952750" y="738188"/>
          <p14:tracePt t="4617" x="3076575" y="744538"/>
          <p14:tracePt t="4633" x="3240088" y="744538"/>
          <p14:tracePt t="4657" x="3330575" y="744538"/>
          <p14:tracePt t="4673" x="3409950" y="744538"/>
          <p14:tracePt t="4689" x="3481388" y="744538"/>
          <p14:tracePt t="4703" x="3494088" y="750888"/>
          <p14:tracePt t="4817" x="3487738" y="750888"/>
          <p14:tracePt t="4826" x="3468688" y="750888"/>
          <p14:tracePt t="4833" x="3435350" y="750888"/>
          <p14:tracePt t="4835" x="3330575" y="738188"/>
          <p14:tracePt t="4849" x="3175000" y="738188"/>
          <p14:tracePt t="4866" x="2925763" y="731838"/>
          <p14:tracePt t="4883" x="2579688" y="719138"/>
          <p14:tracePt t="4899" x="2260600" y="719138"/>
          <p14:tracePt t="4916" x="2024063" y="719138"/>
          <p14:tracePt t="4933" x="1900238" y="719138"/>
          <p14:tracePt t="4949" x="1847850" y="719138"/>
          <p14:tracePt t="5025" x="1854200" y="719138"/>
          <p14:tracePt t="5033" x="1868488" y="719138"/>
          <p14:tracePt t="5033" x="1939925" y="719138"/>
          <p14:tracePt t="5049" x="2051050" y="725488"/>
          <p14:tracePt t="5066" x="2187575" y="738188"/>
          <p14:tracePt t="5084" x="2384425" y="763588"/>
          <p14:tracePt t="5100" x="2592388" y="796925"/>
          <p14:tracePt t="5117" x="2762250" y="815975"/>
          <p14:tracePt t="5134" x="2971800" y="868363"/>
          <p14:tracePt t="5150" x="3135313" y="920750"/>
          <p14:tracePt t="5167" x="3213100" y="933450"/>
          <p14:tracePt t="5184" x="3233738" y="939800"/>
          <p14:tracePt t="5242" x="3225800" y="939800"/>
          <p14:tracePt t="5266" x="3213100" y="939800"/>
          <p14:tracePt t="5274" x="3194050" y="947738"/>
          <p14:tracePt t="5282" x="3167063" y="947738"/>
          <p14:tracePt t="5290" x="3095625" y="947738"/>
          <p14:tracePt t="5300" x="3055938" y="947738"/>
          <p14:tracePt t="5317" x="3043238" y="947738"/>
          <p14:tracePt t="5386" x="3063875" y="947738"/>
          <p14:tracePt t="5394" x="3095625" y="954088"/>
          <p14:tracePt t="5402" x="3160713" y="954088"/>
          <p14:tracePt t="5410" x="3246438" y="960438"/>
          <p14:tracePt t="5418" x="3422650" y="960438"/>
          <p14:tracePt t="5434" x="3846513" y="1019175"/>
          <p14:tracePt t="5450" x="4108450" y="1044575"/>
          <p14:tracePt t="5467" x="4362450" y="1077913"/>
          <p14:tracePt t="5483" x="4473575" y="1096963"/>
          <p14:tracePt t="5500" x="4500563" y="1103313"/>
          <p14:tracePt t="5682" x="4506913" y="1103313"/>
          <p14:tracePt t="5690" x="4519613" y="1103313"/>
          <p14:tracePt t="5700" x="4559300" y="1117600"/>
          <p14:tracePt t="5701" x="4695825" y="1168400"/>
          <p14:tracePt t="5717" x="4846638" y="1247775"/>
          <p14:tracePt t="5733" x="5048250" y="1338263"/>
          <p14:tracePt t="5750" x="5283200" y="1455738"/>
          <p14:tracePt t="5767" x="5505450" y="1560513"/>
          <p14:tracePt t="5783" x="5603875" y="1606550"/>
          <p14:tracePt t="5800" x="5643563" y="1619250"/>
          <p14:tracePt t="5817" x="5643563" y="1625600"/>
          <p14:tracePt t="5858" x="5630863" y="1625600"/>
          <p14:tracePt t="5859" x="5622925" y="1639888"/>
          <p14:tracePt t="5867" x="5584825" y="1677988"/>
          <p14:tracePt t="5883" x="5551488" y="1717675"/>
          <p14:tracePt t="5900" x="5526088" y="1757363"/>
          <p14:tracePt t="5917" x="5511800" y="1782763"/>
          <p14:tracePt t="5933" x="5505450" y="1789113"/>
          <p14:tracePt t="5950" x="5499100" y="1795463"/>
          <p14:tracePt t="6090" x="5505450" y="1795463"/>
          <p14:tracePt t="6098" x="5519738" y="1795463"/>
          <p14:tracePt t="6106" x="5526088" y="1795463"/>
          <p14:tracePt t="6114" x="5532438" y="1789113"/>
          <p14:tracePt t="6122" x="5551488" y="1789113"/>
          <p14:tracePt t="6133" x="5597525" y="1789113"/>
          <p14:tracePt t="6150" x="5695950" y="1789113"/>
          <p14:tracePt t="6167" x="5799138" y="1789113"/>
          <p14:tracePt t="6183" x="5903913" y="1789113"/>
          <p14:tracePt t="6200" x="5983288" y="1789113"/>
          <p14:tracePt t="6216" x="6088063" y="1789113"/>
          <p14:tracePt t="6233" x="6165850" y="1789113"/>
          <p14:tracePt t="6250" x="6276975" y="1795463"/>
          <p14:tracePt t="6267" x="6329363" y="1803400"/>
          <p14:tracePt t="6283" x="6375400" y="1803400"/>
          <p14:tracePt t="6300" x="6413500" y="1809750"/>
          <p14:tracePt t="6317" x="6434138" y="1816100"/>
          <p14:tracePt t="6333" x="6465888" y="1822450"/>
          <p14:tracePt t="6350" x="6499225" y="1822450"/>
          <p14:tracePt t="6367" x="6530975" y="1822450"/>
          <p14:tracePt t="6383" x="6577013" y="1828800"/>
          <p14:tracePt t="6400" x="6616700" y="1828800"/>
          <p14:tracePt t="6416" x="6662738" y="1835150"/>
          <p14:tracePt t="6433" x="6681788" y="1835150"/>
          <p14:tracePt t="6450" x="6721475" y="1854200"/>
          <p14:tracePt t="6466" x="6753225" y="1874838"/>
          <p14:tracePt t="6483" x="6765925" y="1887538"/>
          <p14:tracePt t="6500" x="6759575" y="1887538"/>
          <p14:tracePt t="6516" x="6740525" y="1868488"/>
          <p14:tracePt t="6842" x="6753225" y="1868488"/>
          <p14:tracePt t="6850" x="6759575" y="1868488"/>
          <p14:tracePt t="6874" x="6759575" y="1862138"/>
          <p14:tracePt t="6882" x="6746875" y="1854200"/>
          <p14:tracePt t="6914" x="6746875" y="1847850"/>
          <p14:tracePt t="8594" x="6734175" y="1847850"/>
          <p14:tracePt t="8602" x="6707188" y="1841500"/>
          <p14:tracePt t="8610" x="6654800" y="1841500"/>
          <p14:tracePt t="8618" x="6596063" y="1828800"/>
          <p14:tracePt t="8632" x="6518275" y="1809750"/>
          <p14:tracePt t="8632" x="6335713" y="1782763"/>
          <p14:tracePt t="8649" x="6132513" y="1776413"/>
          <p14:tracePt t="8666" x="5610225" y="1776413"/>
          <p14:tracePt t="8682" x="5218113" y="1776413"/>
          <p14:tracePt t="8699" x="4878388" y="1763713"/>
          <p14:tracePt t="8715" x="4525963" y="1763713"/>
          <p14:tracePt t="8732" x="4291013" y="1763713"/>
          <p14:tracePt t="8749" x="4148138" y="1763713"/>
          <p14:tracePt t="8766" x="4030663" y="1757363"/>
          <p14:tracePt t="8782" x="3925888" y="1757363"/>
          <p14:tracePt t="8799" x="3846513" y="1744663"/>
          <p14:tracePt t="8815" x="3775075" y="1736725"/>
          <p14:tracePt t="8832" x="3716338" y="1724025"/>
          <p14:tracePt t="8849" x="3683000" y="1711325"/>
          <p14:tracePt t="8865" x="3644900" y="1704975"/>
          <p14:tracePt t="8882" x="3617913" y="1692275"/>
          <p14:tracePt t="8899" x="3598863" y="1692275"/>
          <p14:tracePt t="8915" x="3579813" y="1684338"/>
          <p14:tracePt t="8932" x="3559175" y="1671638"/>
          <p14:tracePt t="9041" x="3573463" y="1671638"/>
          <p14:tracePt t="9049" x="3586163" y="1658938"/>
          <p14:tracePt t="9057" x="3617913" y="1652588"/>
          <p14:tracePt t="9065" x="3768725" y="1625600"/>
          <p14:tracePt t="9081" x="3919538" y="1619250"/>
          <p14:tracePt t="9098" x="4056063" y="1619250"/>
          <p14:tracePt t="9115" x="4186238" y="1619250"/>
          <p14:tracePt t="9132" x="4310063" y="1619250"/>
          <p14:tracePt t="9148" x="4395788" y="1619250"/>
          <p14:tracePt t="9164" x="4454525" y="1619250"/>
          <p14:tracePt t="9181" x="4500563" y="1619250"/>
          <p14:tracePt t="9198" x="4532313" y="1619250"/>
          <p14:tracePt t="9214" x="4565650" y="1612900"/>
          <p14:tracePt t="9231" x="4618038" y="1612900"/>
          <p14:tracePt t="9248" x="4664075" y="1612900"/>
          <p14:tracePt t="9265" x="4670425" y="1612900"/>
          <p14:tracePt t="11065" x="4664075" y="1612900"/>
          <p14:tracePt t="11081" x="4656138" y="1612900"/>
          <p14:tracePt t="11095" x="4656138" y="1619250"/>
          <p14:tracePt t="11114" x="4649788" y="1619250"/>
          <p14:tracePt t="11193" x="4643438" y="1619250"/>
          <p14:tracePt t="11209" x="4630738" y="1619250"/>
          <p14:tracePt t="11217" x="4624388" y="1625600"/>
          <p14:tracePt t="11225" x="4584700" y="1633538"/>
          <p14:tracePt t="11234" x="4565650" y="1633538"/>
          <p14:tracePt t="11247" x="4467225" y="1639888"/>
          <p14:tracePt t="11263" x="4356100" y="1646238"/>
          <p14:tracePt t="11280" x="4160838" y="1665288"/>
          <p14:tracePt t="11297" x="4049713" y="1665288"/>
          <p14:tracePt t="11313" x="3944938" y="1665288"/>
          <p14:tracePt t="11330" x="3840163" y="1671638"/>
          <p14:tracePt t="11347" x="3749675" y="1671638"/>
          <p14:tracePt t="11363" x="3670300" y="1677988"/>
          <p14:tracePt t="11380" x="3586163" y="1677988"/>
          <p14:tracePt t="11397" x="3487738" y="1684338"/>
          <p14:tracePt t="11414" x="3370263" y="1684338"/>
          <p14:tracePt t="11430" x="3246438" y="1684338"/>
          <p14:tracePt t="11447" x="3128963" y="1684338"/>
          <p14:tracePt t="11463" x="3017838" y="1684338"/>
          <p14:tracePt t="11480" x="2847975" y="1692275"/>
          <p14:tracePt t="11497" x="2749550" y="1677988"/>
          <p14:tracePt t="11513" x="2644775" y="1692275"/>
          <p14:tracePt t="11530" x="2554288" y="1698625"/>
          <p14:tracePt t="11547" x="2468563" y="1704975"/>
          <p14:tracePt t="11563" x="2390775" y="1704975"/>
          <p14:tracePt t="11580" x="2319338" y="1704975"/>
          <p14:tracePt t="11597" x="2239963" y="1704975"/>
          <p14:tracePt t="11613" x="2162175" y="1704975"/>
          <p14:tracePt t="11630" x="2070100" y="1704975"/>
          <p14:tracePt t="11647" x="1998663" y="1704975"/>
          <p14:tracePt t="11663" x="1912938" y="1704975"/>
          <p14:tracePt t="11681" x="1854200" y="1704975"/>
          <p14:tracePt t="11697" x="1803400" y="1704975"/>
          <p14:tracePt t="11713" x="1770063" y="1711325"/>
          <p14:tracePt t="11730" x="1744663" y="1717675"/>
          <p14:tracePt t="11747" x="1730375" y="1717675"/>
          <p14:tracePt t="11763" x="1717675" y="1717675"/>
          <p14:tracePt t="11780" x="1692275" y="1717675"/>
          <p14:tracePt t="11797" x="1671638" y="1717675"/>
          <p14:tracePt t="11945" x="1677988" y="1717675"/>
          <p14:tracePt t="11953" x="1684338" y="1711325"/>
          <p14:tracePt t="11961" x="1698625" y="1698625"/>
          <p14:tracePt t="11968" x="1730375" y="1692275"/>
          <p14:tracePt t="11980" x="1751013" y="1684338"/>
          <p14:tracePt t="11997" x="1770063" y="1684338"/>
          <p14:tracePt t="12013" x="1776413" y="1677988"/>
          <p14:tracePt t="12057" x="1782763" y="1677988"/>
          <p14:tracePt t="12081" x="1789113" y="1677988"/>
          <p14:tracePt t="12097" x="1803400" y="1671638"/>
          <p14:tracePt t="12105" x="1809750" y="1671638"/>
          <p14:tracePt t="12113" x="1816100" y="1671638"/>
          <p14:tracePt t="12121" x="1835150" y="1671638"/>
          <p14:tracePt t="12625" x="1828800" y="1671638"/>
          <p14:tracePt t="12649" x="1822450" y="1677988"/>
          <p14:tracePt t="12665" x="1809750" y="1677988"/>
          <p14:tracePt t="12673" x="1803400" y="1677988"/>
          <p14:tracePt t="12681" x="1795463" y="1684338"/>
          <p14:tracePt t="12681" x="1789113" y="1692275"/>
          <p14:tracePt t="12697" x="1782763" y="1692275"/>
          <p14:tracePt t="12697" x="1763713" y="1698625"/>
          <p14:tracePt t="12713" x="1736725" y="1704975"/>
          <p14:tracePt t="12730" x="1711325" y="1704975"/>
          <p14:tracePt t="12746" x="1698625" y="1730375"/>
          <p14:tracePt t="12763" x="1684338" y="1730375"/>
          <p14:tracePt t="12801" x="1677988" y="1730375"/>
          <p14:tracePt t="12937" x="1684338" y="1730375"/>
          <p14:tracePt t="12945" x="1711325" y="1736725"/>
          <p14:tracePt t="12945" x="1757363" y="1744663"/>
          <p14:tracePt t="12953" x="1828800" y="1757363"/>
          <p14:tracePt t="12963" x="1992313" y="1789113"/>
          <p14:tracePt t="12979" x="2201863" y="1803400"/>
          <p14:tracePt t="12996" x="2619375" y="1835150"/>
          <p14:tracePt t="13013" x="2978150" y="1847850"/>
          <p14:tracePt t="13030" x="3298825" y="1874838"/>
          <p14:tracePt t="13046" x="3462338" y="1881188"/>
          <p14:tracePt t="13063" x="3598863" y="1887538"/>
          <p14:tracePt t="13080" x="3697288" y="1887538"/>
          <p14:tracePt t="13096" x="3749675" y="1887538"/>
          <p14:tracePt t="13305" x="3756025" y="1887538"/>
          <p14:tracePt t="13321" x="3756025" y="1881188"/>
          <p14:tracePt t="13329" x="3756025" y="1874838"/>
          <p14:tracePt t="13337" x="3794125" y="1841500"/>
          <p14:tracePt t="13346" x="3879850" y="1782763"/>
          <p14:tracePt t="13363" x="3951288" y="1744663"/>
          <p14:tracePt t="13379" x="4081463" y="1698625"/>
          <p14:tracePt t="13396" x="4148138" y="1658938"/>
          <p14:tracePt t="13413" x="4186238" y="1633538"/>
          <p14:tracePt t="13429" x="4206875" y="1633538"/>
          <p14:tracePt t="13446" x="4213225" y="1619250"/>
          <p14:tracePt t="13463" x="4238625" y="1606550"/>
          <p14:tracePt t="13479" x="4271963" y="1587500"/>
          <p14:tracePt t="13496" x="4330700" y="1587500"/>
          <p14:tracePt t="13513" x="4368800" y="1574800"/>
          <p14:tracePt t="13529" x="4402138" y="1560513"/>
          <p14:tracePt t="13546" x="4441825" y="1541463"/>
          <p14:tracePt t="13563" x="4479925" y="1541463"/>
          <p14:tracePt t="13579" x="4500563" y="1522413"/>
          <p14:tracePt t="13596" x="4552950" y="1508125"/>
          <p14:tracePt t="13613" x="4591050" y="1482725"/>
          <p14:tracePt t="13629" x="4611688" y="1470025"/>
          <p14:tracePt t="13646" x="4618038" y="1470025"/>
          <p14:tracePt t="13697" x="4618038" y="1463675"/>
          <p14:tracePt t="13720" x="4605338" y="1463675"/>
          <p14:tracePt t="13720" x="4572000" y="1463675"/>
          <p14:tracePt t="13729" x="4538663" y="1463675"/>
          <p14:tracePt t="13746" x="4479925" y="1463675"/>
          <p14:tracePt t="13762" x="4395788" y="1463675"/>
          <p14:tracePt t="13779" x="4291013" y="1463675"/>
          <p14:tracePt t="13796" x="4206875" y="1463675"/>
          <p14:tracePt t="13812" x="4167188" y="1463675"/>
          <p14:tracePt t="13829" x="4160838" y="1463675"/>
          <p14:tracePt t="13937" x="4173538" y="1463675"/>
          <p14:tracePt t="13945" x="4206875" y="1463675"/>
          <p14:tracePt t="13953" x="4238625" y="1463675"/>
          <p14:tracePt t="13962" x="4284663" y="1463675"/>
          <p14:tracePt t="13969" x="4389438" y="1463675"/>
          <p14:tracePt t="13979" x="4513263" y="1470025"/>
          <p14:tracePt t="13996" x="4637088" y="1476375"/>
          <p14:tracePt t="14013" x="4735513" y="1495425"/>
          <p14:tracePt t="14029" x="4800600" y="1495425"/>
          <p14:tracePt t="14046" x="4819650" y="1495425"/>
          <p14:tracePt t="14145" x="4826000" y="1495425"/>
          <p14:tracePt t="14154" x="4833938" y="1495425"/>
          <p14:tracePt t="14161" x="4840288" y="1495425"/>
          <p14:tracePt t="14169" x="4852988" y="1495425"/>
          <p14:tracePt t="14179" x="4872038" y="1495425"/>
          <p14:tracePt t="14196" x="4911725" y="1495425"/>
          <p14:tracePt t="14212" x="4976813" y="1495425"/>
          <p14:tracePt t="14229" x="5075238" y="1495425"/>
          <p14:tracePt t="14246" x="5186363" y="1495425"/>
          <p14:tracePt t="14262" x="5283200" y="1495425"/>
          <p14:tracePt t="14279" x="5387975" y="1495425"/>
          <p14:tracePt t="14296" x="5467350" y="1495425"/>
          <p14:tracePt t="14312" x="5526088" y="1495425"/>
          <p14:tracePt t="14329" x="5532438" y="1495425"/>
          <p14:tracePt t="19313" x="5538788" y="1489075"/>
          <p14:tracePt t="19321" x="5557838" y="1489075"/>
          <p14:tracePt t="19329" x="5584825" y="1489075"/>
          <p14:tracePt t="19330" x="5603875" y="1489075"/>
          <p14:tracePt t="19345" x="5656263" y="1489075"/>
          <p14:tracePt t="19361" x="5695950" y="1489075"/>
          <p14:tracePt t="19378" x="5721350" y="1489075"/>
          <p14:tracePt t="19395" x="5740400" y="1489075"/>
          <p14:tracePt t="19411" x="5761038" y="1489075"/>
          <p14:tracePt t="19428" x="5807075" y="1495425"/>
          <p14:tracePt t="19445" x="5884863" y="1508125"/>
          <p14:tracePt t="19461" x="5995988" y="1522413"/>
          <p14:tracePt t="19478" x="6119813" y="1541463"/>
          <p14:tracePt t="19495" x="6243638" y="1560513"/>
          <p14:tracePt t="19512" x="6394450" y="1593850"/>
          <p14:tracePt t="19528" x="6518275" y="1606550"/>
          <p14:tracePt t="19545" x="6707188" y="1639888"/>
          <p14:tracePt t="19561" x="6805613" y="1652588"/>
          <p14:tracePt t="19578" x="6910388" y="1684338"/>
          <p14:tracePt t="19595" x="7008813" y="1730375"/>
          <p14:tracePt t="19611" x="7073900" y="1763713"/>
          <p14:tracePt t="19628" x="7138988" y="1803400"/>
          <p14:tracePt t="19644" x="7197725" y="1854200"/>
          <p14:tracePt t="19661" x="7256463" y="1906588"/>
          <p14:tracePt t="19678" x="7308850" y="1965325"/>
          <p14:tracePt t="19695" x="7354888" y="2017713"/>
          <p14:tracePt t="19711" x="7392988" y="2063750"/>
          <p14:tracePt t="19728" x="7413625" y="2109788"/>
          <p14:tracePt t="19744" x="7432675" y="2141538"/>
          <p14:tracePt t="19744" x="7445375" y="2155825"/>
          <p14:tracePt t="19761" x="7459663" y="2193925"/>
          <p14:tracePt t="19778" x="7472363" y="2227263"/>
          <p14:tracePt t="19795" x="7478713" y="2252663"/>
          <p14:tracePt t="19812" x="7485063" y="2266950"/>
          <p14:tracePt t="19829" x="7485063" y="2273300"/>
          <p14:tracePt t="19845" x="7485063" y="2279650"/>
          <p14:tracePt t="19881" x="7485063" y="2286000"/>
          <p14:tracePt t="19884" x="7485063" y="2292350"/>
          <p14:tracePt t="19895" x="7485063" y="2298700"/>
          <p14:tracePt t="20161" x="7478713" y="2298700"/>
          <p14:tracePt t="20169" x="7445375" y="2311400"/>
          <p14:tracePt t="20178" x="7380288" y="2332038"/>
          <p14:tracePt t="20195" x="7250113" y="2344738"/>
          <p14:tracePt t="20211" x="7105650" y="2351088"/>
          <p14:tracePt t="20228" x="6950075" y="2363788"/>
          <p14:tracePt t="20244" x="6792913" y="2363788"/>
          <p14:tracePt t="20261" x="6629400" y="2370138"/>
          <p14:tracePt t="20278" x="6492875" y="2378075"/>
          <p14:tracePt t="20294" x="6361113" y="2384425"/>
          <p14:tracePt t="20311" x="6270625" y="2384425"/>
          <p14:tracePt t="20328" x="6218238" y="2384425"/>
          <p14:tracePt t="20344" x="6191250" y="2384425"/>
          <p14:tracePt t="20361" x="6184900" y="2384425"/>
          <p14:tracePt t="20401" x="6184900" y="2390775"/>
          <p14:tracePt t="20417" x="6178550" y="2390775"/>
          <p14:tracePt t="20433" x="6172200" y="2397125"/>
          <p14:tracePt t="20449" x="6165850" y="2397125"/>
          <p14:tracePt t="20457" x="6146800" y="2397125"/>
          <p14:tracePt t="20465" x="6119813" y="2397125"/>
          <p14:tracePt t="20478" x="6080125" y="2397125"/>
          <p14:tracePt t="20494" x="6048375" y="2403475"/>
          <p14:tracePt t="20511" x="6008688" y="2403475"/>
          <p14:tracePt t="20528" x="5989638" y="2409825"/>
          <p14:tracePt t="20544" x="5983288" y="2409825"/>
          <p14:tracePt t="20585" x="5976938" y="2409825"/>
          <p14:tracePt t="20593" x="5969000" y="2409825"/>
          <p14:tracePt t="20601" x="5924550" y="2422525"/>
          <p14:tracePt t="20611" x="5826125" y="2449513"/>
          <p14:tracePt t="20627" x="5689600" y="2468563"/>
          <p14:tracePt t="20644" x="5570538" y="2495550"/>
          <p14:tracePt t="20661" x="5408613" y="2495550"/>
          <p14:tracePt t="20678" x="5238750" y="2514600"/>
          <p14:tracePt t="20694" x="5068888" y="2514600"/>
          <p14:tracePt t="20711" x="4899025" y="2514600"/>
          <p14:tracePt t="20727" x="4735513" y="2514600"/>
          <p14:tracePt t="20744" x="4605338" y="2501900"/>
          <p14:tracePt t="20761" x="4421188" y="2501900"/>
          <p14:tracePt t="20778" x="4330700" y="2501900"/>
          <p14:tracePt t="20794" x="4251325" y="2501900"/>
          <p14:tracePt t="20811" x="4179888" y="2501900"/>
          <p14:tracePt t="20827" x="4095750" y="2501900"/>
          <p14:tracePt t="20844" x="4016375" y="2501900"/>
          <p14:tracePt t="20861" x="3938588" y="2501900"/>
          <p14:tracePt t="20877" x="3840163" y="2501900"/>
          <p14:tracePt t="20894" x="3768725" y="2501900"/>
          <p14:tracePt t="20911" x="3697288" y="2501900"/>
          <p14:tracePt t="20927" x="3632200" y="2495550"/>
          <p14:tracePt t="20944" x="3579813" y="2495550"/>
          <p14:tracePt t="20961" x="3533775" y="2495550"/>
          <p14:tracePt t="20977" x="3527425" y="2495550"/>
          <p14:tracePt t="21161" x="3533775" y="2495550"/>
          <p14:tracePt t="21169" x="3546475" y="2495550"/>
          <p14:tracePt t="21179" x="3552825" y="2495550"/>
          <p14:tracePt t="21179" x="3592513" y="2495550"/>
          <p14:tracePt t="21194" x="3638550" y="2495550"/>
          <p14:tracePt t="21211" x="3697288" y="2495550"/>
          <p14:tracePt t="21227" x="3768725" y="2495550"/>
          <p14:tracePt t="21244" x="3860800" y="2495550"/>
          <p14:tracePt t="21261" x="3919538" y="2495550"/>
          <p14:tracePt t="21277" x="3990975" y="2495550"/>
          <p14:tracePt t="21294" x="4037013" y="2495550"/>
          <p14:tracePt t="21311" x="4062413" y="2501900"/>
          <p14:tracePt t="21327" x="4068763" y="2501900"/>
          <p14:tracePt t="22017" x="4062413" y="2501900"/>
          <p14:tracePt t="22025" x="4056063" y="2514600"/>
          <p14:tracePt t="22030" x="4049713" y="2520950"/>
          <p14:tracePt t="22044" x="4037013" y="2527300"/>
          <p14:tracePt t="22061" x="4022725" y="2540000"/>
          <p14:tracePt t="22077" x="4003675" y="2554288"/>
          <p14:tracePt t="22094" x="3984625" y="2560638"/>
          <p14:tracePt t="22110" x="3978275" y="2566988"/>
          <p14:tracePt t="22127" x="3970338" y="2566988"/>
          <p14:tracePt t="22745" x="3978275" y="2566988"/>
          <p14:tracePt t="22753" x="3984625" y="2566988"/>
          <p14:tracePt t="22761" x="3997325" y="2566988"/>
          <p14:tracePt t="22761" x="4010025" y="2566988"/>
          <p14:tracePt t="22777" x="4121150" y="2586038"/>
          <p14:tracePt t="22794" x="4244975" y="2625725"/>
          <p14:tracePt t="22810" x="4402138" y="2684463"/>
          <p14:tracePt t="22827" x="4513263" y="2724150"/>
          <p14:tracePt t="22843" x="4591050" y="2749550"/>
          <p14:tracePt t="22860" x="4611688" y="2755900"/>
          <p14:tracePt t="22877" x="4618038" y="2755900"/>
          <p14:tracePt t="24162" x="4611688" y="2755900"/>
          <p14:tracePt t="24170" x="4597400" y="2755900"/>
          <p14:tracePt t="24175" x="4572000" y="2755900"/>
          <p14:tracePt t="24184" x="4538663" y="2755900"/>
          <p14:tracePt t="24194" x="4402138" y="2755900"/>
          <p14:tracePt t="24211" x="4297363" y="2755900"/>
          <p14:tracePt t="24227" x="4160838" y="2755900"/>
          <p14:tracePt t="24244" x="4022725" y="2755900"/>
          <p14:tracePt t="24260" x="3860800" y="2755900"/>
          <p14:tracePt t="24277" x="3735388" y="2755900"/>
          <p14:tracePt t="24294" x="3624263" y="2762250"/>
          <p14:tracePt t="24310" x="3533775" y="2762250"/>
          <p14:tracePt t="24327" x="3475038" y="2762250"/>
          <p14:tracePt t="24344" x="3409950" y="2768600"/>
          <p14:tracePt t="24360" x="3317875" y="2768600"/>
          <p14:tracePt t="24377" x="3213100" y="2768600"/>
          <p14:tracePt t="24394" x="3030538" y="2768600"/>
          <p14:tracePt t="24410" x="2925763" y="2768600"/>
          <p14:tracePt t="24427" x="2847975" y="2768600"/>
          <p14:tracePt t="24444" x="2808288" y="2768600"/>
          <p14:tracePt t="24460" x="2782888" y="2776538"/>
          <p14:tracePt t="24477" x="2776538" y="2782888"/>
          <p14:tracePt t="24494" x="2768600" y="2782888"/>
          <p14:tracePt t="24530" x="2762250" y="2782888"/>
          <p14:tracePt t="24537" x="2749550" y="2789238"/>
          <p14:tracePt t="24544" x="2703513" y="2801938"/>
          <p14:tracePt t="24560" x="2678113" y="2814638"/>
          <p14:tracePt t="24577" x="2651125" y="2820988"/>
          <p14:tracePt t="24594" x="2644775" y="2827338"/>
          <p14:tracePt t="24674" x="2651125" y="2841625"/>
          <p14:tracePt t="24684" x="2684463" y="2847975"/>
          <p14:tracePt t="24690" x="2717800" y="2860675"/>
          <p14:tracePt t="24698" x="2801938" y="2879725"/>
          <p14:tracePt t="24710" x="2906713" y="2894013"/>
          <p14:tracePt t="24727" x="3024188" y="2894013"/>
          <p14:tracePt t="24744" x="3128963" y="2894013"/>
          <p14:tracePt t="24760" x="3219450" y="2894013"/>
          <p14:tracePt t="24777" x="3317875" y="2894013"/>
          <p14:tracePt t="24793" x="3462338" y="2900363"/>
          <p14:tracePt t="24810" x="3565525" y="2900363"/>
          <p14:tracePt t="24827" x="3670300" y="2900363"/>
          <p14:tracePt t="24843" x="3749675" y="2900363"/>
          <p14:tracePt t="24860" x="3814763" y="2900363"/>
          <p14:tracePt t="24877" x="3840163" y="2900363"/>
          <p14:tracePt t="25210" x="3833813" y="2900363"/>
          <p14:tracePt t="25218" x="3827463" y="2900363"/>
          <p14:tracePt t="25226" x="3808413" y="2900363"/>
          <p14:tracePt t="25235" x="3787775" y="2900363"/>
          <p14:tracePt t="25244" x="3749675" y="2900363"/>
          <p14:tracePt t="25260" x="3676650" y="2900363"/>
          <p14:tracePt t="25277" x="3598863" y="2900363"/>
          <p14:tracePt t="25293" x="3527425" y="2900363"/>
          <p14:tracePt t="25310" x="3481388" y="2900363"/>
          <p14:tracePt t="25386" x="3500438" y="2900363"/>
          <p14:tracePt t="25394" x="3533775" y="2900363"/>
          <p14:tracePt t="25410" x="3638550" y="2906713"/>
          <p14:tracePt t="25410" x="3762375" y="2906713"/>
          <p14:tracePt t="25427" x="3898900" y="2913063"/>
          <p14:tracePt t="25442" x="4030663" y="2913063"/>
          <p14:tracePt t="25459" x="4167188" y="2919413"/>
          <p14:tracePt t="25476" x="4297363" y="2919413"/>
          <p14:tracePt t="25492" x="4454525" y="2925763"/>
          <p14:tracePt t="25509" x="4611688" y="2925763"/>
          <p14:tracePt t="25525" x="4775200" y="2925763"/>
          <p14:tracePt t="25542" x="4957763" y="2925763"/>
          <p14:tracePt t="25559" x="5113338" y="2925763"/>
          <p14:tracePt t="25576" x="5251450" y="2925763"/>
          <p14:tracePt t="25592" x="5427663" y="2932113"/>
          <p14:tracePt t="25609" x="5551488" y="2938463"/>
          <p14:tracePt t="25625" x="5643563" y="2938463"/>
          <p14:tracePt t="25642" x="5740400" y="2932113"/>
          <p14:tracePt t="25659" x="5859463" y="2932113"/>
          <p14:tracePt t="25676" x="5976938" y="2932113"/>
          <p14:tracePt t="25692" x="6080125" y="2932113"/>
          <p14:tracePt t="25709" x="6178550" y="2932113"/>
          <p14:tracePt t="25725" x="6256338" y="2932113"/>
          <p14:tracePt t="25742" x="6329363" y="2932113"/>
          <p14:tracePt t="25759" x="6407150" y="2932113"/>
          <p14:tracePt t="25775" x="6478588" y="2932113"/>
          <p14:tracePt t="25792" x="6530975" y="2932113"/>
          <p14:tracePt t="25809" x="6610350" y="2932113"/>
          <p14:tracePt t="25825" x="6642100" y="2932113"/>
          <p14:tracePt t="25842" x="6648450" y="2932113"/>
          <p14:tracePt t="25859" x="6654800" y="2932113"/>
          <p14:tracePt t="25905" x="6662738" y="2932113"/>
          <p14:tracePt t="27146" x="6654800" y="2932113"/>
          <p14:tracePt t="27154" x="6648450" y="2932113"/>
          <p14:tracePt t="27186" x="6642100" y="2932113"/>
          <p14:tracePt t="27202" x="6635750" y="2932113"/>
          <p14:tracePt t="27210" x="6635750" y="2925763"/>
          <p14:tracePt t="27226" x="6635750" y="2919413"/>
          <p14:tracePt t="27234" x="6629400" y="2919413"/>
          <p14:tracePt t="27242" x="6623050" y="2919413"/>
          <p14:tracePt t="27244" x="6616700" y="2913063"/>
          <p14:tracePt t="27259" x="6616700" y="2894013"/>
          <p14:tracePt t="27276" x="6642100" y="2879725"/>
          <p14:tracePt t="27292" x="6654800" y="2879725"/>
          <p14:tracePt t="27634" x="6654800" y="2894013"/>
          <p14:tracePt t="27642" x="6654800" y="2919413"/>
          <p14:tracePt t="27650" x="6635750" y="2925763"/>
          <p14:tracePt t="27658" x="6616700" y="2925763"/>
          <p14:tracePt t="27666" x="6570663" y="2946400"/>
          <p14:tracePt t="27676" x="6472238" y="2990850"/>
          <p14:tracePt t="27692" x="6434138" y="3024188"/>
          <p14:tracePt t="27709" x="6400800" y="3055938"/>
          <p14:tracePt t="27726" x="6375400" y="3063875"/>
          <p14:tracePt t="27742" x="6361113" y="3063875"/>
          <p14:tracePt t="27760" x="6342063" y="3063875"/>
          <p14:tracePt t="27776" x="6323013" y="3063875"/>
          <p14:tracePt t="27946" x="6316663" y="3063875"/>
          <p14:tracePt t="27954" x="6302375" y="3063875"/>
          <p14:tracePt t="27962" x="6256338" y="3063875"/>
          <p14:tracePt t="27978" x="6224588" y="3070225"/>
          <p14:tracePt t="27986" x="6211888" y="3076575"/>
          <p14:tracePt t="27994" x="6159500" y="3076575"/>
          <p14:tracePt t="28009" x="6113463" y="3076575"/>
          <p14:tracePt t="28026" x="6015038" y="3076575"/>
          <p14:tracePt t="28042" x="5976938" y="3070225"/>
          <p14:tracePt t="28059" x="5976938" y="3063875"/>
          <p14:tracePt t="28378" x="5962650" y="3070225"/>
          <p14:tracePt t="28386" x="5924550" y="3089275"/>
          <p14:tracePt t="28394" x="5891213" y="3095625"/>
          <p14:tracePt t="28399" x="5865813" y="3076575"/>
          <p14:tracePt t="28409" x="5832475" y="3070225"/>
          <p14:tracePt t="28425" x="5695950" y="3082925"/>
          <p14:tracePt t="28442" x="5570538" y="3089275"/>
          <p14:tracePt t="28459" x="5453063" y="3116263"/>
          <p14:tracePt t="28475" x="5283200" y="3167063"/>
          <p14:tracePt t="28492" x="4989513" y="3284538"/>
          <p14:tracePt t="28509" x="4748213" y="3416300"/>
          <p14:tracePt t="28525" x="4572000" y="3533775"/>
          <p14:tracePt t="28542" x="4414838" y="3617913"/>
          <p14:tracePt t="28559" x="4310063" y="3663950"/>
          <p14:tracePt t="28575" x="4284663" y="3676650"/>
          <p14:tracePt t="28592" x="4271963" y="3683000"/>
          <p14:tracePt t="28674" x="4271963" y="3676650"/>
          <p14:tracePt t="28698" x="4271963" y="3670300"/>
          <p14:tracePt t="28709" x="4284663" y="3657600"/>
          <p14:tracePt t="28714" x="4303713" y="3638550"/>
          <p14:tracePt t="28729" x="4330700" y="3598863"/>
          <p14:tracePt t="28742" x="4362450" y="3559175"/>
          <p14:tracePt t="28759" x="4389438" y="3527425"/>
          <p14:tracePt t="28775" x="4441825" y="3487738"/>
          <p14:tracePt t="28792" x="4487863" y="3448050"/>
          <p14:tracePt t="28809" x="4513263" y="3435350"/>
          <p14:tracePt t="28825" x="4552950" y="3422650"/>
          <p14:tracePt t="28842" x="4578350" y="3403600"/>
          <p14:tracePt t="28859" x="4618038" y="3389313"/>
          <p14:tracePt t="28875" x="4637088" y="3370263"/>
          <p14:tracePt t="28892" x="4656138" y="3357563"/>
          <p14:tracePt t="28909" x="4670425" y="3351213"/>
          <p14:tracePt t="28925" x="4676775" y="3336925"/>
          <p14:tracePt t="28942" x="4676775" y="3324225"/>
          <p14:tracePt t="28959" x="4676775" y="3311525"/>
          <p14:tracePt t="28975" x="4676775" y="3298825"/>
          <p14:tracePt t="28992" x="4670425" y="3292475"/>
          <p14:tracePt t="29008" x="4664075" y="3284538"/>
          <p14:tracePt t="29025" x="4656138" y="3284538"/>
          <p14:tracePt t="29162" x="4649788" y="3284538"/>
          <p14:tracePt t="29186" x="4643438" y="3284538"/>
          <p14:tracePt t="29194" x="4637088" y="3292475"/>
          <p14:tracePt t="29202" x="4624388" y="3292475"/>
          <p14:tracePt t="29225" x="4618038" y="3298825"/>
          <p14:tracePt t="29225" x="4578350" y="3305175"/>
          <p14:tracePt t="29242" x="4546600" y="3311525"/>
          <p14:tracePt t="29258" x="4525963" y="3324225"/>
          <p14:tracePt t="29275" x="4506913" y="3336925"/>
          <p14:tracePt t="29292" x="4473575" y="3357563"/>
          <p14:tracePt t="29308" x="4460875" y="3370263"/>
          <p14:tracePt t="29325" x="4441825" y="3389313"/>
          <p14:tracePt t="29342" x="4421188" y="3422650"/>
          <p14:tracePt t="29358" x="4408488" y="3448050"/>
          <p14:tracePt t="29375" x="4402138" y="3462338"/>
          <p14:tracePt t="29392" x="4402138" y="3481388"/>
          <p14:tracePt t="29408" x="4402138" y="3500438"/>
          <p14:tracePt t="29425" x="4402138" y="3527425"/>
          <p14:tracePt t="29442" x="4414838" y="3559175"/>
          <p14:tracePt t="29458" x="4448175" y="3586163"/>
          <p14:tracePt t="29475" x="4487863" y="3611563"/>
          <p14:tracePt t="29492" x="4532313" y="3644900"/>
          <p14:tracePt t="29508" x="4584700" y="3670300"/>
          <p14:tracePt t="29525" x="4664075" y="3697288"/>
          <p14:tracePt t="29542" x="4735513" y="3703638"/>
          <p14:tracePt t="29558" x="4781550" y="3709988"/>
          <p14:tracePt t="29575" x="4865688" y="3716338"/>
          <p14:tracePt t="29592" x="4945063" y="3722688"/>
          <p14:tracePt t="29608" x="5029200" y="3722688"/>
          <p14:tracePt t="29625" x="5133975" y="3722688"/>
          <p14:tracePt t="29625" x="5186363" y="3722688"/>
          <p14:tracePt t="29642" x="5303838" y="3722688"/>
          <p14:tracePt t="29658" x="5394325" y="3722688"/>
          <p14:tracePt t="29675" x="5505450" y="3722688"/>
          <p14:tracePt t="29692" x="5610225" y="3722688"/>
          <p14:tracePt t="29708" x="5715000" y="3722688"/>
          <p14:tracePt t="29725" x="5799138" y="3729038"/>
          <p14:tracePt t="29742" x="5891213" y="3729038"/>
          <p14:tracePt t="29758" x="5962650" y="3729038"/>
          <p14:tracePt t="29775" x="6042025" y="3729038"/>
          <p14:tracePt t="29792" x="6119813" y="3729038"/>
          <p14:tracePt t="29808" x="6205538" y="3729038"/>
          <p14:tracePt t="29825" x="6302375" y="3729038"/>
          <p14:tracePt t="29841" x="6440488" y="3729038"/>
          <p14:tracePt t="29858" x="6557963" y="3729038"/>
          <p14:tracePt t="29875" x="6654800" y="3729038"/>
          <p14:tracePt t="29891" x="6746875" y="3729038"/>
          <p14:tracePt t="29908" x="6845300" y="3729038"/>
          <p14:tracePt t="29925" x="6916738" y="3729038"/>
          <p14:tracePt t="29941" x="6969125" y="3722688"/>
          <p14:tracePt t="29958" x="7008813" y="3703638"/>
          <p14:tracePt t="29975" x="7046913" y="3697288"/>
          <p14:tracePt t="29992" x="7073900" y="3676650"/>
          <p14:tracePt t="30008" x="7099300" y="3663950"/>
          <p14:tracePt t="30025" x="7119938" y="3638550"/>
          <p14:tracePt t="30041" x="7126288" y="3598863"/>
          <p14:tracePt t="30058" x="7138988" y="3579813"/>
          <p14:tracePt t="30075" x="7138988" y="3559175"/>
          <p14:tracePt t="30092" x="7138988" y="3546475"/>
          <p14:tracePt t="30108" x="7132638" y="3527425"/>
          <p14:tracePt t="30125" x="7119938" y="3500438"/>
          <p14:tracePt t="30141" x="7092950" y="3481388"/>
          <p14:tracePt t="30158" x="7067550" y="3454400"/>
          <p14:tracePt t="30175" x="7034213" y="3416300"/>
          <p14:tracePt t="30191" x="6962775" y="3382963"/>
          <p14:tracePt t="30208" x="6870700" y="3336925"/>
          <p14:tracePt t="30225" x="6759575" y="3292475"/>
          <p14:tracePt t="30241" x="6629400" y="3252788"/>
          <p14:tracePt t="30258" x="6530975" y="3233738"/>
          <p14:tracePt t="30275" x="6434138" y="3213100"/>
          <p14:tracePt t="30291" x="6348413" y="3200400"/>
          <p14:tracePt t="30308" x="6276975" y="3194050"/>
          <p14:tracePt t="30325" x="6205538" y="3194050"/>
          <p14:tracePt t="30341" x="6132513" y="3194050"/>
          <p14:tracePt t="30358" x="6048375" y="3194050"/>
          <p14:tracePt t="30375" x="5937250" y="3194050"/>
          <p14:tracePt t="30391" x="5832475" y="3194050"/>
          <p14:tracePt t="30408" x="5727700" y="3194050"/>
          <p14:tracePt t="30425" x="5630863" y="3194050"/>
          <p14:tracePt t="30441" x="5480050" y="3194050"/>
          <p14:tracePt t="30458" x="5402263" y="3194050"/>
          <p14:tracePt t="30474" x="5310188" y="3200400"/>
          <p14:tracePt t="30491" x="5211763" y="3219450"/>
          <p14:tracePt t="30507" x="5113338" y="3233738"/>
          <p14:tracePt t="30524" x="5022850" y="3246438"/>
          <p14:tracePt t="30540" x="4951413" y="3252788"/>
          <p14:tracePt t="30557" x="4884738" y="3259138"/>
          <p14:tracePt t="30574" x="4819650" y="3271838"/>
          <p14:tracePt t="30590" x="4754563" y="3292475"/>
          <p14:tracePt t="30607" x="4664075" y="3317875"/>
          <p14:tracePt t="30624" x="4591050" y="3336925"/>
          <p14:tracePt t="30640" x="4519613" y="3370263"/>
          <p14:tracePt t="30657" x="4487863" y="3376613"/>
          <p14:tracePt t="30674" x="4467225" y="3395663"/>
          <p14:tracePt t="30690" x="4448175" y="3416300"/>
          <p14:tracePt t="30707" x="4414838" y="3441700"/>
          <p14:tracePt t="30724" x="4389438" y="3481388"/>
          <p14:tracePt t="30740" x="4356100" y="3521075"/>
          <p14:tracePt t="30757" x="4330700" y="3546475"/>
          <p14:tracePt t="30773" x="4330700" y="3565525"/>
          <p14:tracePt t="30790" x="4324350" y="3586163"/>
          <p14:tracePt t="30807" x="4330700" y="3598863"/>
          <p14:tracePt t="30823" x="4337050" y="3611563"/>
          <p14:tracePt t="30840" x="4376738" y="3638550"/>
          <p14:tracePt t="30857" x="4408488" y="3644900"/>
          <p14:tracePt t="30874" x="4479925" y="3651250"/>
          <p14:tracePt t="30890" x="4597400" y="3651250"/>
          <p14:tracePt t="30907" x="4716463" y="3651250"/>
          <p14:tracePt t="30923" x="4852988" y="3657600"/>
          <p14:tracePt t="30940" x="5003800" y="3657600"/>
          <p14:tracePt t="30957" x="5133975" y="3663950"/>
          <p14:tracePt t="30973" x="5264150" y="3663950"/>
          <p14:tracePt t="30990" x="5381625" y="3663950"/>
          <p14:tracePt t="31007" x="5519738" y="3663950"/>
          <p14:tracePt t="31023" x="5675313" y="3663950"/>
          <p14:tracePt t="31040" x="5897563" y="3663950"/>
          <p14:tracePt t="31057" x="6021388" y="3663950"/>
          <p14:tracePt t="31074" x="6126163" y="3670300"/>
          <p14:tracePt t="31090" x="6249988" y="3670300"/>
          <p14:tracePt t="31107" x="6381750" y="3670300"/>
          <p14:tracePt t="31123" x="6492875" y="3670300"/>
          <p14:tracePt t="31140" x="6604000" y="3670300"/>
          <p14:tracePt t="31157" x="6727825" y="3657600"/>
          <p14:tracePt t="31173" x="6824663" y="3657600"/>
          <p14:tracePt t="31190" x="6923088" y="3657600"/>
          <p14:tracePt t="31207" x="7002463" y="3651250"/>
          <p14:tracePt t="31223" x="7053263" y="3638550"/>
          <p14:tracePt t="31240" x="7073900" y="3611563"/>
          <p14:tracePt t="31240" x="7086600" y="3605213"/>
          <p14:tracePt t="31257" x="7105650" y="3586163"/>
          <p14:tracePt t="31273" x="7126288" y="3559175"/>
          <p14:tracePt t="31290" x="7126288" y="3546475"/>
          <p14:tracePt t="31307" x="7132638" y="3521075"/>
          <p14:tracePt t="31323" x="7126288" y="3500438"/>
          <p14:tracePt t="31340" x="7099300" y="3454400"/>
          <p14:tracePt t="31357" x="7061200" y="3409950"/>
          <p14:tracePt t="31374" x="7008813" y="3376613"/>
          <p14:tracePt t="31390" x="6950075" y="3336925"/>
          <p14:tracePt t="31407" x="6870700" y="3317875"/>
          <p14:tracePt t="31423" x="6780213" y="3278188"/>
          <p14:tracePt t="31440" x="6688138" y="3259138"/>
          <p14:tracePt t="31456" x="6530975" y="3240088"/>
          <p14:tracePt t="31473" x="6434138" y="3219450"/>
          <p14:tracePt t="31490" x="6335713" y="3213100"/>
          <p14:tracePt t="31507" x="6270625" y="3206750"/>
          <p14:tracePt t="31523" x="6197600" y="3200400"/>
          <p14:tracePt t="31540" x="6119813" y="3194050"/>
          <p14:tracePt t="31556" x="6027738" y="3187700"/>
          <p14:tracePt t="31573" x="5930900" y="3187700"/>
          <p14:tracePt t="31590" x="5832475" y="3187700"/>
          <p14:tracePt t="31607" x="5721350" y="3187700"/>
          <p14:tracePt t="31623" x="5610225" y="3187700"/>
          <p14:tracePt t="31640" x="5511800" y="3200400"/>
          <p14:tracePt t="31656" x="5368925" y="3200400"/>
          <p14:tracePt t="31674" x="5297488" y="3200400"/>
          <p14:tracePt t="31690" x="5224463" y="3206750"/>
          <p14:tracePt t="31706" x="5159375" y="3219450"/>
          <p14:tracePt t="31723" x="5081588" y="3225800"/>
          <p14:tracePt t="31740" x="4983163" y="3252788"/>
          <p14:tracePt t="31756" x="4878388" y="3284538"/>
          <p14:tracePt t="31773" x="4781550" y="3305175"/>
          <p14:tracePt t="31790" x="4716463" y="3336925"/>
          <p14:tracePt t="31807" x="4656138" y="3370263"/>
          <p14:tracePt t="31823" x="4611688" y="3389313"/>
          <p14:tracePt t="31840" x="4578350" y="3422650"/>
          <p14:tracePt t="31856" x="4525963" y="3462338"/>
          <p14:tracePt t="31873" x="4487863" y="3513138"/>
          <p14:tracePt t="31890" x="4473575" y="3540125"/>
          <p14:tracePt t="31925" x="4473575" y="3546475"/>
          <p14:tracePt t="31945" x="4473575" y="3552825"/>
          <p14:tracePt t="31958" x="4479925" y="3565525"/>
          <p14:tracePt t="31961" x="4500563" y="3592513"/>
          <p14:tracePt t="31973" x="4525963" y="3611563"/>
          <p14:tracePt t="31990" x="4572000" y="3624263"/>
          <p14:tracePt t="32006" x="4618038" y="3644900"/>
          <p14:tracePt t="32023" x="4676775" y="3651250"/>
          <p14:tracePt t="32040" x="4741863" y="3657600"/>
          <p14:tracePt t="32056" x="4800600" y="3663950"/>
          <p14:tracePt t="32073" x="4826000" y="3663950"/>
          <p14:tracePt t="32090" x="4846638" y="3663950"/>
          <p14:tracePt t="34121" x="4840288" y="3663950"/>
          <p14:tracePt t="34137" x="4833938" y="3663950"/>
          <p14:tracePt t="34145" x="4819650" y="3663950"/>
          <p14:tracePt t="34157" x="4800600" y="3663950"/>
          <p14:tracePt t="34157" x="4775200" y="3663950"/>
          <p14:tracePt t="34173" x="4729163" y="3651250"/>
          <p14:tracePt t="34190" x="4670425" y="3638550"/>
          <p14:tracePt t="34207" x="4630738" y="3632200"/>
          <p14:tracePt t="34223" x="4605338" y="3624263"/>
          <p14:tracePt t="34240" x="4591050" y="3624263"/>
          <p14:tracePt t="34345" x="4611688" y="3624263"/>
          <p14:tracePt t="34353" x="4637088" y="3624263"/>
          <p14:tracePt t="34361" x="4676775" y="3624263"/>
          <p14:tracePt t="34373" x="4716463" y="3624263"/>
          <p14:tracePt t="34373" x="4767263" y="3624263"/>
          <p14:tracePt t="34390" x="4800600" y="3624263"/>
          <p14:tracePt t="34457" x="4794250" y="3624263"/>
          <p14:tracePt t="34465" x="4787900" y="3624263"/>
          <p14:tracePt t="34471" x="4775200" y="3624263"/>
          <p14:tracePt t="34479" x="4741863" y="3624263"/>
          <p14:tracePt t="34490" x="4708525" y="3624263"/>
          <p14:tracePt t="34506" x="4664075" y="3624263"/>
          <p14:tracePt t="34523" x="4630738" y="3624263"/>
          <p14:tracePt t="34540" x="4618038" y="3624263"/>
          <p14:tracePt t="34625" x="4624388" y="3624263"/>
          <p14:tracePt t="34633" x="4637088" y="3624263"/>
          <p14:tracePt t="34649" x="4643438" y="3624263"/>
          <p14:tracePt t="34657" x="4649788" y="3624263"/>
          <p14:tracePt t="34753" x="4637088" y="3624263"/>
          <p14:tracePt t="34762" x="4630738" y="3624263"/>
          <p14:tracePt t="34768" x="4618038" y="3624263"/>
          <p14:tracePt t="34773" x="4597400" y="3624263"/>
          <p14:tracePt t="34790" x="4591050" y="3624263"/>
          <p14:tracePt t="34881" x="4597400" y="3624263"/>
          <p14:tracePt t="34889" x="4611688" y="3624263"/>
          <p14:tracePt t="34897" x="4637088" y="3632200"/>
          <p14:tracePt t="34906" x="4643438" y="3632200"/>
          <p14:tracePt t="35041" x="4649788" y="3632200"/>
          <p14:tracePt t="35049" x="4664075" y="3632200"/>
          <p14:tracePt t="35057" x="4664075" y="3638550"/>
          <p14:tracePt t="35137" x="4656138" y="3632200"/>
          <p14:tracePt t="35145" x="4637088" y="3632200"/>
          <p14:tracePt t="35153" x="4605338" y="3624263"/>
          <p14:tracePt t="35173" x="4584700" y="3624263"/>
          <p14:tracePt t="35173" x="4552950" y="3624263"/>
          <p14:tracePt t="35189" x="4532313" y="3624263"/>
          <p14:tracePt t="35305" x="4538663" y="3624263"/>
          <p14:tracePt t="35313" x="4552950" y="3632200"/>
          <p14:tracePt t="35330" x="4584700" y="3632200"/>
          <p14:tracePt t="35330" x="4597400" y="3632200"/>
          <p14:tracePt t="35339" x="4630738" y="3632200"/>
          <p14:tracePt t="35356" x="4683125" y="3638550"/>
          <p14:tracePt t="35373" x="4729163" y="3644900"/>
          <p14:tracePt t="35389" x="4735513" y="3644900"/>
          <p14:tracePt t="35406" x="4741863" y="3644900"/>
          <p14:tracePt t="35449" x="4735513" y="3644900"/>
          <p14:tracePt t="35481" x="4729163" y="3644900"/>
          <p14:tracePt t="35496" x="4708525" y="3644900"/>
          <p14:tracePt t="35496" x="4637088" y="3632200"/>
          <p14:tracePt t="35506" x="4519613" y="3605213"/>
          <p14:tracePt t="35523" x="4395788" y="3592513"/>
          <p14:tracePt t="35539" x="4337050" y="3592513"/>
          <p14:tracePt t="35556" x="4324350" y="3592513"/>
          <p14:tracePt t="35601" x="4330700" y="3592513"/>
          <p14:tracePt t="35609" x="4343400" y="3592513"/>
          <p14:tracePt t="35617" x="4383088" y="3592513"/>
          <p14:tracePt t="35625" x="4479925" y="3611563"/>
          <p14:tracePt t="35639" x="4618038" y="3632200"/>
          <p14:tracePt t="35656" x="4781550" y="3657600"/>
          <p14:tracePt t="35673" x="5010150" y="3676650"/>
          <p14:tracePt t="35689" x="5356225" y="3716338"/>
          <p14:tracePt t="35706" x="5545138" y="3729038"/>
          <p14:tracePt t="35723" x="5643563" y="3749675"/>
          <p14:tracePt t="35739" x="5695950" y="3762375"/>
          <p14:tracePt t="35756" x="5702300" y="3756025"/>
          <p14:tracePt t="36561" x="5681663" y="3756025"/>
          <p14:tracePt t="36569" x="5662613" y="3756025"/>
          <p14:tracePt t="36577" x="5637213" y="3756025"/>
          <p14:tracePt t="36589" x="5610225" y="3756025"/>
          <p14:tracePt t="36589" x="5538788" y="3756025"/>
          <p14:tracePt t="36606" x="5453063" y="3762375"/>
          <p14:tracePt t="36622" x="5362575" y="3762375"/>
          <p14:tracePt t="36639" x="5276850" y="3762375"/>
          <p14:tracePt t="36655" x="5224463" y="3775075"/>
          <p14:tracePt t="36672" x="5205413" y="3781425"/>
          <p14:tracePt t="36689" x="5205413" y="3787775"/>
          <p14:tracePt t="36705" x="5224463" y="3794125"/>
          <p14:tracePt t="36722" x="5276850" y="3802063"/>
          <p14:tracePt t="36739" x="5349875" y="3802063"/>
          <p14:tracePt t="36755" x="5387975" y="3802063"/>
          <p14:tracePt t="36772" x="5402263" y="3802063"/>
          <p14:tracePt t="36833" x="5394325" y="3802063"/>
          <p14:tracePt t="36841" x="5375275" y="3794125"/>
          <p14:tracePt t="36855" x="5329238" y="3787775"/>
          <p14:tracePt t="36856" x="5218113" y="3781425"/>
          <p14:tracePt t="36872" x="5113338" y="3775075"/>
          <p14:tracePt t="36889" x="5029200" y="3709988"/>
          <p14:tracePt t="36905" x="5029200" y="3690938"/>
          <p14:tracePt t="37113" x="5035550" y="3690938"/>
          <p14:tracePt t="37121" x="5041900" y="3697288"/>
          <p14:tracePt t="37139" x="5054600" y="3697288"/>
          <p14:tracePt t="37139" x="5048250" y="3703638"/>
          <p14:tracePt t="37155" x="5029200" y="3697288"/>
          <p14:tracePt t="37172" x="5022850" y="3690938"/>
          <p14:tracePt t="37189" x="4957763" y="3690938"/>
          <p14:tracePt t="37205" x="4878388" y="3690938"/>
          <p14:tracePt t="37222" x="4806950" y="3690938"/>
          <p14:tracePt t="37239" x="4702175" y="3690938"/>
          <p14:tracePt t="37256" x="4597400" y="3690938"/>
          <p14:tracePt t="37272" x="4500563" y="3690938"/>
          <p14:tracePt t="37289" x="4467225" y="3690938"/>
          <p14:tracePt t="37305" x="4460875" y="3690938"/>
          <p14:tracePt t="37473" x="4479925" y="3690938"/>
          <p14:tracePt t="37482" x="4500563" y="3690938"/>
          <p14:tracePt t="37489" x="4519613" y="3690938"/>
          <p14:tracePt t="37490" x="4546600" y="3690938"/>
          <p14:tracePt t="37505" x="4649788" y="3690938"/>
          <p14:tracePt t="37522" x="4729163" y="3690938"/>
          <p14:tracePt t="37538" x="4794250" y="3690938"/>
          <p14:tracePt t="37555" x="4872038" y="3690938"/>
          <p14:tracePt t="37572" x="4930775" y="3690938"/>
          <p14:tracePt t="37588" x="4976813" y="3690938"/>
          <p14:tracePt t="37605" x="4989513" y="3690938"/>
          <p14:tracePt t="37721" x="4976813" y="3690938"/>
          <p14:tracePt t="37729" x="4964113" y="3683000"/>
          <p14:tracePt t="37738" x="4930775" y="3676650"/>
          <p14:tracePt t="37739" x="4859338" y="3676650"/>
          <p14:tracePt t="37755" x="4775200" y="3676650"/>
          <p14:tracePt t="37772" x="4716463" y="3676650"/>
          <p14:tracePt t="37789" x="4708525" y="3676650"/>
          <p14:tracePt t="37865" x="4716463" y="3676650"/>
          <p14:tracePt t="37873" x="4729163" y="3676650"/>
          <p14:tracePt t="37882" x="4748213" y="3676650"/>
          <p14:tracePt t="37889" x="4760913" y="3676650"/>
          <p14:tracePt t="37897" x="4775200" y="3676650"/>
          <p14:tracePt t="37905" x="4787900" y="3676650"/>
          <p14:tracePt t="38001" x="4775200" y="3676650"/>
          <p14:tracePt t="38009" x="4760913" y="3676650"/>
          <p14:tracePt t="38017" x="4754563" y="3676650"/>
          <p14:tracePt t="38025" x="4748213" y="3676650"/>
          <p14:tracePt t="38033" x="4741863" y="3676650"/>
          <p14:tracePt t="38038" x="4735513" y="3676650"/>
          <p14:tracePt t="38055" x="4722813" y="3676650"/>
          <p14:tracePt t="38072" x="4702175" y="3676650"/>
          <p14:tracePt t="38089" x="4689475" y="3676650"/>
          <p14:tracePt t="38105" x="4664075" y="3676650"/>
          <p14:tracePt t="38122" x="4649788" y="3676650"/>
          <p14:tracePt t="38305" x="4637088" y="3676650"/>
          <p14:tracePt t="38313" x="4618038" y="3676650"/>
          <p14:tracePt t="38321" x="4597400" y="3676650"/>
          <p14:tracePt t="38329" x="4565650" y="3676650"/>
          <p14:tracePt t="38338" x="4532313" y="3676650"/>
          <p14:tracePt t="38355" x="4513263" y="3676650"/>
          <p14:tracePt t="38371" x="4506913" y="3676650"/>
          <p14:tracePt t="38441" x="4500563" y="3676650"/>
          <p14:tracePt t="38449" x="4494213" y="3676650"/>
          <p14:tracePt t="38457" x="4487863" y="3676650"/>
          <p14:tracePt t="38497" x="4479925" y="3676650"/>
          <p14:tracePt t="38505" x="4473575" y="3676650"/>
          <p14:tracePt t="38513" x="4460875" y="3676650"/>
          <p14:tracePt t="38521" x="4441825" y="3670300"/>
          <p14:tracePt t="38529" x="4389438" y="3663950"/>
          <p14:tracePt t="38538" x="4303713" y="3644900"/>
          <p14:tracePt t="38555" x="4198938" y="3617913"/>
          <p14:tracePt t="38572" x="4102100" y="3611563"/>
          <p14:tracePt t="38588" x="4016375" y="3611563"/>
          <p14:tracePt t="38605" x="3938588" y="3611563"/>
          <p14:tracePt t="38621" x="3846513" y="3611563"/>
          <p14:tracePt t="38638" x="3749675" y="3611563"/>
          <p14:tracePt t="38655" x="3644900" y="3611563"/>
          <p14:tracePt t="38671" x="3546475" y="3611563"/>
          <p14:tracePt t="38688" x="3448050" y="3611563"/>
          <p14:tracePt t="38705" x="3317875" y="3611563"/>
          <p14:tracePt t="38721" x="3271838" y="3611563"/>
          <p14:tracePt t="38738" x="3246438" y="3605213"/>
          <p14:tracePt t="38755" x="3225800" y="3605213"/>
          <p14:tracePt t="38771" x="3219450" y="3605213"/>
          <p14:tracePt t="38788" x="3213100" y="3605213"/>
          <p14:tracePt t="38805" x="3200400" y="3605213"/>
          <p14:tracePt t="38821" x="3194050" y="3605213"/>
          <p14:tracePt t="38889" x="3194050" y="3611563"/>
          <p14:tracePt t="38900" x="3200400" y="3611563"/>
          <p14:tracePt t="38905" x="3225800" y="3611563"/>
          <p14:tracePt t="38905" x="3344863" y="3632200"/>
          <p14:tracePt t="38921" x="3481388" y="3632200"/>
          <p14:tracePt t="38938" x="3657600" y="3644900"/>
          <p14:tracePt t="38954" x="3873500" y="3644900"/>
          <p14:tracePt t="38971" x="4049713" y="3644900"/>
          <p14:tracePt t="38988" x="4219575" y="3644900"/>
          <p14:tracePt t="39005" x="4310063" y="3638550"/>
          <p14:tracePt t="39021" x="4349750" y="3617913"/>
          <p14:tracePt t="39038" x="4356100" y="3605213"/>
          <p14:tracePt t="39055" x="4356100" y="3586163"/>
          <p14:tracePt t="39071" x="4330700" y="3533775"/>
          <p14:tracePt t="39088" x="4259263" y="3454400"/>
          <p14:tracePt t="39105" x="4167188" y="3382963"/>
          <p14:tracePt t="39121" x="4030663" y="3324225"/>
          <p14:tracePt t="39138" x="3892550" y="3292475"/>
          <p14:tracePt t="39154" x="3762375" y="3265488"/>
          <p14:tracePt t="39171" x="3638550" y="3246438"/>
          <p14:tracePt t="39188" x="3527425" y="3246438"/>
          <p14:tracePt t="39204" x="3422650" y="3246438"/>
          <p14:tracePt t="39221" x="3324225" y="3246438"/>
          <p14:tracePt t="39238" x="3219450" y="3246438"/>
          <p14:tracePt t="39254" x="3116263" y="3240088"/>
          <p14:tracePt t="39271" x="2997200" y="3240088"/>
          <p14:tracePt t="39288" x="2887663" y="3240088"/>
          <p14:tracePt t="39305" x="2755900" y="3233738"/>
          <p14:tracePt t="39321" x="2520950" y="3233738"/>
          <p14:tracePt t="39338" x="2390775" y="3233738"/>
          <p14:tracePt t="39354" x="2279650" y="3233738"/>
          <p14:tracePt t="39371" x="2193925" y="3233738"/>
          <p14:tracePt t="39388" x="2141538" y="3233738"/>
          <p14:tracePt t="39404" x="2097088" y="3246438"/>
          <p14:tracePt t="39421" x="2044700" y="3259138"/>
          <p14:tracePt t="39438" x="1992313" y="3265488"/>
          <p14:tracePt t="39454" x="1927225" y="3271838"/>
          <p14:tracePt t="39471" x="1881188" y="3278188"/>
          <p14:tracePt t="39488" x="1841500" y="3292475"/>
          <p14:tracePt t="39504" x="1809750" y="3298825"/>
          <p14:tracePt t="39521" x="1782763" y="3324225"/>
          <p14:tracePt t="39538" x="1770063" y="3336925"/>
          <p14:tracePt t="39554" x="1763713" y="3363913"/>
          <p14:tracePt t="39571" x="1763713" y="3382963"/>
          <p14:tracePt t="39588" x="1763713" y="3416300"/>
          <p14:tracePt t="39604" x="1770063" y="3441700"/>
          <p14:tracePt t="39621" x="1789113" y="3468688"/>
          <p14:tracePt t="39638" x="1809750" y="3494088"/>
          <p14:tracePt t="39654" x="1835150" y="3521075"/>
          <p14:tracePt t="39671" x="1868488" y="3540125"/>
          <p14:tracePt t="39688" x="1927225" y="3559175"/>
          <p14:tracePt t="39704" x="1998663" y="3592513"/>
          <p14:tracePt t="39721" x="2090738" y="3632200"/>
          <p14:tracePt t="39738" x="2141538" y="3651250"/>
          <p14:tracePt t="39754" x="2214563" y="3651250"/>
          <p14:tracePt t="39771" x="2305050" y="3651250"/>
          <p14:tracePt t="39788" x="2436813" y="3657600"/>
          <p14:tracePt t="39804" x="2579688" y="3657600"/>
          <p14:tracePt t="39821" x="2709863" y="3657600"/>
          <p14:tracePt t="39837" x="2841625" y="3657600"/>
          <p14:tracePt t="39855" x="2932113" y="3657600"/>
          <p14:tracePt t="39872" x="3030538" y="3657600"/>
          <p14:tracePt t="39889" x="3108325" y="3657600"/>
          <p14:tracePt t="39905" x="3128963" y="3657600"/>
          <p14:tracePt t="41521" x="3135313" y="3657600"/>
          <p14:tracePt t="41529" x="3160713" y="3657600"/>
          <p14:tracePt t="41537" x="3194050" y="3657600"/>
          <p14:tracePt t="41537" x="3259138" y="3663950"/>
          <p14:tracePt t="41554" x="3311525" y="3670300"/>
          <p14:tracePt t="41570" x="3363913" y="3670300"/>
          <p14:tracePt t="41587" x="3416300" y="3670300"/>
          <p14:tracePt t="41604" x="3448050" y="3670300"/>
          <p14:tracePt t="41620" x="3468688" y="3670300"/>
          <p14:tracePt t="41637" x="3481388" y="3670300"/>
          <p14:tracePt t="41653" x="3487738" y="3663950"/>
          <p14:tracePt t="41671" x="3481388" y="3663950"/>
          <p14:tracePt t="41687" x="3429000" y="3644900"/>
          <p14:tracePt t="41704" x="3395663" y="3617913"/>
          <p14:tracePt t="41720" x="3409950" y="3605213"/>
          <p14:tracePt t="41737" x="3422650" y="3605213"/>
          <p14:tracePt t="42057" x="3416300" y="3605213"/>
          <p14:tracePt t="42065" x="3403600" y="3592513"/>
          <p14:tracePt t="42073" x="3382963" y="3586163"/>
          <p14:tracePt t="42081" x="3357563" y="3573463"/>
          <p14:tracePt t="42089" x="3324225" y="3559175"/>
          <p14:tracePt t="42103" x="3317875" y="3559175"/>
          <p14:tracePt t="42120" x="3311525" y="3546475"/>
          <p14:tracePt t="42169" x="3317875" y="3546475"/>
          <p14:tracePt t="42177" x="3324225" y="3546475"/>
          <p14:tracePt t="42187" x="3330575" y="3546475"/>
          <p14:tracePt t="42193" x="3370263" y="3540125"/>
          <p14:tracePt t="42203" x="3403600" y="3540125"/>
          <p14:tracePt t="42220" x="3441700" y="3540125"/>
          <p14:tracePt t="42237" x="3468688" y="3527425"/>
          <p14:tracePt t="42253" x="3494088" y="3527425"/>
          <p14:tracePt t="42270" x="3533775" y="3527425"/>
          <p14:tracePt t="42287" x="3592513" y="3521075"/>
          <p14:tracePt t="42303" x="3638550" y="3521075"/>
          <p14:tracePt t="42320" x="3703638" y="3513138"/>
          <p14:tracePt t="42337" x="3762375" y="3487738"/>
          <p14:tracePt t="42353" x="3775075" y="3481388"/>
          <p14:tracePt t="42370" x="3775075" y="3468688"/>
          <p14:tracePt t="42386" x="3762375" y="3462338"/>
          <p14:tracePt t="42403" x="3735388" y="3441700"/>
          <p14:tracePt t="42420" x="3703638" y="3422650"/>
          <p14:tracePt t="42436" x="3644900" y="3395663"/>
          <p14:tracePt t="42453" x="3559175" y="3376613"/>
          <p14:tracePt t="42470" x="3481388" y="3344863"/>
          <p14:tracePt t="42486" x="3395663" y="3324225"/>
          <p14:tracePt t="42503" x="3311525" y="3292475"/>
          <p14:tracePt t="42520" x="3259138" y="3278188"/>
          <p14:tracePt t="42536" x="3225800" y="3278188"/>
          <p14:tracePt t="42625" x="3225800" y="3271838"/>
          <p14:tracePt t="42633" x="3246438" y="3271838"/>
          <p14:tracePt t="42641" x="3292475" y="3271838"/>
          <p14:tracePt t="42655" x="3357563" y="3271838"/>
          <p14:tracePt t="42670" x="3462338" y="3271838"/>
          <p14:tracePt t="42686" x="3579813" y="3278188"/>
          <p14:tracePt t="42703" x="3709988" y="3298825"/>
          <p14:tracePt t="42720" x="3808413" y="3298825"/>
          <p14:tracePt t="42736" x="3911600" y="3317875"/>
          <p14:tracePt t="42793" x="3905250" y="3317875"/>
          <p14:tracePt t="42801" x="3898900" y="3317875"/>
          <p14:tracePt t="42809" x="3860800" y="3317875"/>
          <p14:tracePt t="42820" x="3802063" y="3317875"/>
          <p14:tracePt t="42836" x="3735388" y="3311525"/>
          <p14:tracePt t="42853" x="3676650" y="3311525"/>
          <p14:tracePt t="42870" x="3592513" y="3311525"/>
          <p14:tracePt t="42886" x="3521075" y="3305175"/>
          <p14:tracePt t="42903" x="3462338" y="3305175"/>
          <p14:tracePt t="42920" x="3429000" y="3305175"/>
          <p14:tracePt t="42936" x="3416300" y="3305175"/>
          <p14:tracePt t="43017" x="3429000" y="3305175"/>
          <p14:tracePt t="43025" x="3454400" y="3311525"/>
          <p14:tracePt t="43033" x="3487738" y="3311525"/>
          <p14:tracePt t="43041" x="3579813" y="3330575"/>
          <p14:tracePt t="43053" x="3703638" y="3344863"/>
          <p14:tracePt t="43070" x="3808413" y="3363913"/>
          <p14:tracePt t="43087" x="3892550" y="3376613"/>
          <p14:tracePt t="43103" x="3905250" y="3376613"/>
          <p14:tracePt t="43817" x="3911600" y="3376613"/>
          <p14:tracePt t="43825" x="3925888" y="3382963"/>
          <p14:tracePt t="43833" x="3932238" y="3382963"/>
          <p14:tracePt t="43841" x="3963988" y="3382963"/>
          <p14:tracePt t="43853" x="4010025" y="3409950"/>
          <p14:tracePt t="43869" x="4037013" y="3422650"/>
          <p14:tracePt t="43886" x="4068763" y="3448050"/>
          <p14:tracePt t="43903" x="4089400" y="3468688"/>
          <p14:tracePt t="43919" x="4102100" y="3487738"/>
          <p14:tracePt t="43936" x="4114800" y="3506788"/>
          <p14:tracePt t="43953" x="4154488" y="3540125"/>
          <p14:tracePt t="43969" x="4186238" y="3565525"/>
          <p14:tracePt t="43986" x="4219575" y="3586163"/>
          <p14:tracePt t="44002" x="4232275" y="3598863"/>
          <p14:tracePt t="44121" x="4225925" y="3598863"/>
          <p14:tracePt t="44129" x="4219575" y="3598863"/>
          <p14:tracePt t="44433" x="4232275" y="3605213"/>
          <p14:tracePt t="44441" x="4259263" y="3611563"/>
          <p14:tracePt t="44441" x="4278313" y="3611563"/>
          <p14:tracePt t="44453" x="4318000" y="3617913"/>
          <p14:tracePt t="44469" x="4368800" y="3624263"/>
          <p14:tracePt t="44486" x="4402138" y="3624263"/>
          <p14:tracePt t="44502" x="4427538" y="3624263"/>
          <p14:tracePt t="44519" x="4441825" y="3617913"/>
          <p14:tracePt t="44536" x="4441825" y="3605213"/>
          <p14:tracePt t="44552" x="4448175" y="3579813"/>
          <p14:tracePt t="44569" x="4454525" y="3565525"/>
          <p14:tracePt t="44586" x="4454525" y="3552825"/>
          <p14:tracePt t="44633" x="4454525" y="3546475"/>
          <p14:tracePt t="44657" x="4448175" y="3546475"/>
          <p14:tracePt t="44673" x="4441825" y="3546475"/>
          <p14:tracePt t="44697" x="4435475" y="3546475"/>
          <p14:tracePt t="44701" x="4427538" y="3546475"/>
          <p14:tracePt t="44719" x="4421188" y="3546475"/>
          <p14:tracePt t="44719" x="4389438" y="3546475"/>
          <p14:tracePt t="44736" x="4343400" y="3546475"/>
          <p14:tracePt t="44752" x="4265613" y="3552825"/>
          <p14:tracePt t="44769" x="4232275" y="3559175"/>
          <p14:tracePt t="44786" x="4213225" y="3565525"/>
          <p14:tracePt t="44802" x="4198938" y="3579813"/>
          <p14:tracePt t="44819" x="4179888" y="3592513"/>
          <p14:tracePt t="44836" x="4173538" y="3592513"/>
          <p14:tracePt t="44852" x="4154488" y="3592513"/>
          <p14:tracePt t="44869" x="4127500" y="3592513"/>
          <p14:tracePt t="44885" x="4062413" y="3592513"/>
          <p14:tracePt t="44902" x="3978275" y="3592513"/>
          <p14:tracePt t="44919" x="3867150" y="3592513"/>
          <p14:tracePt t="44936" x="3735388" y="3592513"/>
          <p14:tracePt t="44952" x="3533775" y="3598863"/>
          <p14:tracePt t="44969" x="3429000" y="3598863"/>
          <p14:tracePt t="44985" x="3357563" y="3598863"/>
          <p14:tracePt t="45002" x="3317875" y="3598863"/>
          <p14:tracePt t="45019" x="3284538" y="3598863"/>
          <p14:tracePt t="45036" x="3265488" y="3598863"/>
          <p14:tracePt t="45052" x="3252788" y="3611563"/>
          <p14:tracePt t="45069" x="3246438" y="3611563"/>
          <p14:tracePt t="45113" x="3259138" y="3611563"/>
          <p14:tracePt t="45121" x="3278188" y="3611563"/>
          <p14:tracePt t="45136" x="3311525" y="3611563"/>
          <p14:tracePt t="45136" x="3416300" y="3611563"/>
          <p14:tracePt t="45152" x="3540125" y="3617913"/>
          <p14:tracePt t="45169" x="3716338" y="3617913"/>
          <p14:tracePt t="45185" x="3808413" y="3624263"/>
          <p14:tracePt t="45202" x="3905250" y="3624263"/>
          <p14:tracePt t="45219" x="4022725" y="3624263"/>
          <p14:tracePt t="45235" x="4089400" y="3624263"/>
          <p14:tracePt t="45252" x="4127500" y="3624263"/>
          <p14:tracePt t="45269" x="4133850" y="3624263"/>
          <p14:tracePt t="45285" x="4140200" y="3617913"/>
          <p14:tracePt t="45303" x="4154488" y="3617913"/>
          <p14:tracePt t="45320" x="4160838" y="3617913"/>
          <p14:tracePt t="45336" x="4173538" y="3611563"/>
          <p14:tracePt t="45378" x="4179888" y="3611563"/>
          <p14:tracePt t="45394" x="4186238" y="3611563"/>
          <p14:tracePt t="45403" x="4198938" y="3611563"/>
          <p14:tracePt t="45403" x="4232275" y="3611563"/>
          <p14:tracePt t="45420" x="4278313" y="3611563"/>
          <p14:tracePt t="45436" x="4310063" y="3611563"/>
          <p14:tracePt t="45453" x="4330700" y="3611563"/>
          <p14:tracePt t="45470" x="4337050" y="3611563"/>
          <p14:tracePt t="45538" x="4330700" y="3611563"/>
          <p14:tracePt t="45559" x="4324350" y="3611563"/>
          <p14:tracePt t="45560" x="4303713" y="3611563"/>
          <p14:tracePt t="45570" x="4206875" y="3617913"/>
          <p14:tracePt t="45586" x="4089400" y="3617913"/>
          <p14:tracePt t="45603" x="3951288" y="3617913"/>
          <p14:tracePt t="45620" x="3821113" y="3617913"/>
          <p14:tracePt t="45636" x="3690938" y="3617913"/>
          <p14:tracePt t="45653" x="3579813" y="3617913"/>
          <p14:tracePt t="45670" x="3475038" y="3617913"/>
          <p14:tracePt t="45686" x="3370263" y="3617913"/>
          <p14:tracePt t="45703" x="3265488" y="3617913"/>
          <p14:tracePt t="45719" x="3141663" y="3617913"/>
          <p14:tracePt t="45736" x="3005138" y="3617913"/>
          <p14:tracePt t="45753" x="2879725" y="3617913"/>
          <p14:tracePt t="45770" x="2709863" y="3617913"/>
          <p14:tracePt t="45786" x="2586038" y="3617913"/>
          <p14:tracePt t="45803" x="2489200" y="3617913"/>
          <p14:tracePt t="45819" x="2378075" y="3617913"/>
          <p14:tracePt t="45836" x="2273300" y="3617913"/>
          <p14:tracePt t="45853" x="2141538" y="3617913"/>
          <p14:tracePt t="45870" x="2038350" y="3617913"/>
          <p14:tracePt t="45886" x="1939925" y="3617913"/>
          <p14:tracePt t="45903" x="1854200" y="3617913"/>
          <p14:tracePt t="45919" x="1770063" y="3617913"/>
          <p14:tracePt t="45936" x="1711325" y="3617913"/>
          <p14:tracePt t="45953" x="1665288" y="3617913"/>
          <p14:tracePt t="45969" x="1600200" y="3617913"/>
          <p14:tracePt t="45986" x="1554163" y="3617913"/>
          <p14:tracePt t="46003" x="1516063" y="3617913"/>
          <p14:tracePt t="46019" x="1482725" y="3617913"/>
          <p14:tracePt t="46036" x="1463675" y="3617913"/>
          <p14:tracePt t="46154" x="1482725" y="3617913"/>
          <p14:tracePt t="46162" x="1508125" y="3617913"/>
          <p14:tracePt t="46170" x="1547813" y="3617913"/>
          <p14:tracePt t="46178" x="1658938" y="3624263"/>
          <p14:tracePt t="46186" x="1795463" y="3624263"/>
          <p14:tracePt t="46203" x="1933575" y="3632200"/>
          <p14:tracePt t="46219" x="2070100" y="3632200"/>
          <p14:tracePt t="46236" x="2168525" y="3632200"/>
          <p14:tracePt t="46253" x="2246313" y="3632200"/>
          <p14:tracePt t="46269" x="2351088" y="3632200"/>
          <p14:tracePt t="46286" x="2455863" y="3632200"/>
          <p14:tracePt t="46303" x="2586038" y="3632200"/>
          <p14:tracePt t="46319" x="2717800" y="3632200"/>
          <p14:tracePt t="46336" x="2814638" y="3632200"/>
          <p14:tracePt t="46353" x="2906713" y="3632200"/>
          <p14:tracePt t="46369" x="3017838" y="3638550"/>
          <p14:tracePt t="46386" x="3116263" y="3638550"/>
          <p14:tracePt t="46403" x="3219450" y="3638550"/>
          <p14:tracePt t="46419" x="3324225" y="3638550"/>
          <p14:tracePt t="46436" x="3448050" y="3638550"/>
          <p14:tracePt t="46453" x="3546475" y="3644900"/>
          <p14:tracePt t="46469" x="3605213" y="3644900"/>
          <p14:tracePt t="46486" x="3644900" y="3644900"/>
          <p14:tracePt t="47722" x="3663950" y="3651250"/>
          <p14:tracePt t="47730" x="3697288" y="3657600"/>
          <p14:tracePt t="47730" x="3729038" y="3663950"/>
          <p14:tracePt t="47746" x="3762375" y="3663950"/>
          <p14:tracePt t="47754" x="3787775" y="3663950"/>
          <p14:tracePt t="47762" x="3821113" y="3663950"/>
          <p14:tracePt t="47770" x="3867150" y="3657600"/>
          <p14:tracePt t="47785" x="3892550" y="3657600"/>
          <p14:tracePt t="47850" x="3879850" y="3657600"/>
          <p14:tracePt t="47858" x="3867150" y="3644900"/>
          <p14:tracePt t="47866" x="3827463" y="3638550"/>
          <p14:tracePt t="47870" x="3690938" y="3605213"/>
          <p14:tracePt t="47885" x="3521075" y="3598863"/>
          <p14:tracePt t="47902" x="3278188" y="3586163"/>
          <p14:tracePt t="47919" x="2906713" y="3586163"/>
          <p14:tracePt t="47935" x="2514600" y="3586163"/>
          <p14:tracePt t="47952" x="2122488" y="3579813"/>
          <p14:tracePt t="47969" x="1757363" y="3565525"/>
          <p14:tracePt t="47985" x="1495425" y="3565525"/>
          <p14:tracePt t="48002" x="1423988" y="3565525"/>
          <p14:tracePt t="48019" x="1390650" y="3565525"/>
          <p14:tracePt t="48234" x="1397000" y="3573463"/>
          <p14:tracePt t="48242" x="1411288" y="3573463"/>
          <p14:tracePt t="48250" x="1423988" y="3579813"/>
          <p14:tracePt t="48258" x="1436688" y="3586163"/>
          <p14:tracePt t="48269" x="1449388" y="3586163"/>
          <p14:tracePt t="48285" x="1470025" y="3592513"/>
          <p14:tracePt t="48302" x="1482725" y="3592513"/>
          <p14:tracePt t="48319" x="1489075" y="3592513"/>
          <p14:tracePt t="48335" x="1516063" y="3592513"/>
          <p14:tracePt t="48352" x="1528763" y="3592513"/>
          <p14:tracePt t="48369" x="1535113" y="3592513"/>
          <p14:tracePt t="48385" x="1541463" y="3586163"/>
          <p14:tracePt t="48474" x="1554163" y="3586163"/>
          <p14:tracePt t="48482" x="1560513" y="3586163"/>
          <p14:tracePt t="48490" x="1566863" y="3586163"/>
          <p14:tracePt t="48497" x="1581150" y="3586163"/>
          <p14:tracePt t="48502" x="1593850" y="3586163"/>
          <p14:tracePt t="48518" x="1606550" y="3586163"/>
          <p14:tracePt t="48535" x="1619250" y="3586163"/>
          <p14:tracePt t="48552" x="1639888" y="3586163"/>
          <p14:tracePt t="48569" x="1665288" y="3592513"/>
          <p14:tracePt t="48585" x="1692275" y="3598863"/>
          <p14:tracePt t="48602" x="1711325" y="3598863"/>
          <p14:tracePt t="48730" x="1704975" y="3598863"/>
          <p14:tracePt t="48738" x="1698625" y="3598863"/>
          <p14:tracePt t="48746" x="1684338" y="3598863"/>
          <p14:tracePt t="48754" x="1665288" y="3598863"/>
          <p14:tracePt t="48761" x="1646238" y="3598863"/>
          <p14:tracePt t="48768" x="1612900" y="3598863"/>
          <p14:tracePt t="48785" x="1593850" y="3605213"/>
          <p14:tracePt t="48890" x="1612900" y="3611563"/>
          <p14:tracePt t="48898" x="1658938" y="3617913"/>
          <p14:tracePt t="48906" x="1704975" y="3617913"/>
          <p14:tracePt t="48918" x="1757363" y="3617913"/>
          <p14:tracePt t="48920" x="1912938" y="3644900"/>
          <p14:tracePt t="48935" x="2076450" y="3657600"/>
          <p14:tracePt t="48952" x="2260600" y="3663950"/>
          <p14:tracePt t="48968" x="2416175" y="3670300"/>
          <p14:tracePt t="48985" x="2644775" y="3683000"/>
          <p14:tracePt t="49002" x="2782888" y="3683000"/>
          <p14:tracePt t="49018" x="2906713" y="3683000"/>
          <p14:tracePt t="49035" x="3024188" y="3683000"/>
          <p14:tracePt t="49052" x="3154363" y="3697288"/>
          <p14:tracePt t="49068" x="3278188" y="3709988"/>
          <p14:tracePt t="49085" x="3382963" y="3709988"/>
          <p14:tracePt t="49102" x="3481388" y="3716338"/>
          <p14:tracePt t="49118" x="3552825" y="3729038"/>
          <p14:tracePt t="49135" x="3617913" y="3735388"/>
          <p14:tracePt t="49151" x="3683000" y="3741738"/>
          <p14:tracePt t="49168" x="3749675" y="3749675"/>
          <p14:tracePt t="49185" x="3775075" y="3749675"/>
          <p14:tracePt t="49185" x="3781425" y="3749675"/>
          <p14:tracePt t="49242" x="3781425" y="3741738"/>
          <p14:tracePt t="49386" x="3775075" y="3741738"/>
          <p14:tracePt t="49426" x="3768725" y="3741738"/>
          <p14:tracePt t="49434" x="3756025" y="3741738"/>
          <p14:tracePt t="49435" x="3697288" y="3741738"/>
          <p14:tracePt t="49454" x="3624263" y="3735388"/>
          <p14:tracePt t="49468" x="3513138" y="3735388"/>
          <p14:tracePt t="49485" x="3389313" y="3729038"/>
          <p14:tracePt t="49501" x="3233738" y="3729038"/>
          <p14:tracePt t="49518" x="3076575" y="3722688"/>
          <p14:tracePt t="49535" x="2946400" y="3709988"/>
          <p14:tracePt t="49551" x="2814638" y="3697288"/>
          <p14:tracePt t="49568" x="2749550" y="3697288"/>
          <p14:tracePt t="49642" x="2755900" y="3697288"/>
          <p14:tracePt t="49650" x="2768600" y="3697288"/>
          <p14:tracePt t="49658" x="2795588" y="3697288"/>
          <p14:tracePt t="49666" x="2841625" y="3697288"/>
          <p14:tracePt t="49670" x="2919413" y="3697288"/>
          <p14:tracePt t="49685" x="3017838" y="3697288"/>
          <p14:tracePt t="49701" x="3122613" y="3697288"/>
          <p14:tracePt t="49718" x="3194050" y="3697288"/>
          <p14:tracePt t="49735" x="3206750" y="3697288"/>
          <p14:tracePt t="49770" x="3200400" y="3697288"/>
          <p14:tracePt t="49778" x="3194050" y="3697288"/>
          <p14:tracePt t="49785" x="3154363" y="3690938"/>
          <p14:tracePt t="49801" x="3043238" y="3690938"/>
          <p14:tracePt t="49818" x="2959100" y="3690938"/>
          <p14:tracePt t="49835" x="2867025" y="3690938"/>
          <p14:tracePt t="49851" x="2814638" y="3690938"/>
          <p14:tracePt t="49922" x="2841625" y="3690938"/>
          <p14:tracePt t="49930" x="2879725" y="3690938"/>
          <p14:tracePt t="49938" x="2990850" y="3709988"/>
          <p14:tracePt t="49954" x="3049588" y="3709988"/>
          <p14:tracePt t="49962" x="3122613" y="3709988"/>
          <p14:tracePt t="49970" x="3252788" y="3722688"/>
          <p14:tracePt t="49985" x="3357563" y="3729038"/>
          <p14:tracePt t="50001" x="3540125" y="3729038"/>
          <p14:tracePt t="50018" x="3670300" y="3729038"/>
          <p14:tracePt t="50034" x="3794125" y="3735388"/>
          <p14:tracePt t="50051" x="3911600" y="3735388"/>
          <p14:tracePt t="50068" x="4037013" y="3735388"/>
          <p14:tracePt t="50085" x="4148138" y="3735388"/>
          <p14:tracePt t="50101" x="4244975" y="3735388"/>
          <p14:tracePt t="50118" x="4349750" y="3735388"/>
          <p14:tracePt t="50134" x="4467225" y="3735388"/>
          <p14:tracePt t="50151" x="4584700" y="3735388"/>
          <p14:tracePt t="50168" x="4729163" y="3722688"/>
          <p14:tracePt t="50185" x="4846638" y="3716338"/>
          <p14:tracePt t="50201" x="4989513" y="3709988"/>
          <p14:tracePt t="50218" x="5062538" y="3709988"/>
          <p14:tracePt t="50234" x="5106988" y="3709988"/>
          <p14:tracePt t="50251" x="5121275" y="3709988"/>
          <p14:tracePt t="50394" x="5127625" y="3709988"/>
          <p14:tracePt t="50402" x="5140325" y="3709988"/>
          <p14:tracePt t="50409" x="5186363" y="3709988"/>
          <p14:tracePt t="50418" x="5245100" y="3709988"/>
          <p14:tracePt t="50435" x="5335588" y="3709988"/>
          <p14:tracePt t="50451" x="5434013" y="3703638"/>
          <p14:tracePt t="50468" x="5526088" y="3703638"/>
          <p14:tracePt t="50484" x="5622925" y="3703638"/>
          <p14:tracePt t="50501" x="5715000" y="3703638"/>
          <p14:tracePt t="50518" x="5807075" y="3703638"/>
          <p14:tracePt t="50534" x="5918200" y="3683000"/>
          <p14:tracePt t="50551" x="6048375" y="3670300"/>
          <p14:tracePt t="50568" x="6159500" y="3657600"/>
          <p14:tracePt t="50585" x="6256338" y="3651250"/>
          <p14:tracePt t="50602" x="6367463" y="3651250"/>
          <p14:tracePt t="50619" x="6400800" y="3644900"/>
          <p14:tracePt t="50635" x="6413500" y="3644900"/>
          <p14:tracePt t="50652" x="6419850" y="3644900"/>
          <p14:tracePt t="50707" x="6426200" y="3644900"/>
          <p14:tracePt t="50709" x="6434138" y="3644900"/>
          <p14:tracePt t="50722" x="6440488" y="3644900"/>
          <p14:tracePt t="50739" x="6453188" y="3638550"/>
          <p14:tracePt t="50742" x="6465888" y="3632200"/>
          <p14:tracePt t="50752" x="6478588" y="3624263"/>
          <p14:tracePt t="50768" x="6492875" y="3624263"/>
          <p14:tracePt t="50785" x="6499225" y="3617913"/>
          <p14:tracePt t="50802" x="6518275" y="3611563"/>
          <p14:tracePt t="50819" x="6530975" y="3611563"/>
          <p14:tracePt t="50835" x="6545263" y="3605213"/>
          <p14:tracePt t="50852" x="6545263" y="3592513"/>
          <p14:tracePt t="50868" x="6557963" y="3586163"/>
          <p14:tracePt t="50885" x="6570663" y="3559175"/>
          <p14:tracePt t="50902" x="6577013" y="3540125"/>
          <p14:tracePt t="50919" x="6577013" y="3506788"/>
          <p14:tracePt t="50935" x="6577013" y="3468688"/>
          <p14:tracePt t="50952" x="6577013" y="3462338"/>
          <p14:tracePt t="50968" x="6577013" y="3454400"/>
          <p14:tracePt t="51003" x="6570663" y="3454400"/>
          <p14:tracePt t="51003" x="6564313" y="3448050"/>
          <p14:tracePt t="51018" x="6537325" y="3441700"/>
          <p14:tracePt t="51035" x="6518275" y="3435350"/>
          <p14:tracePt t="51052" x="6478588" y="3416300"/>
          <p14:tracePt t="51068" x="6400800" y="3389313"/>
          <p14:tracePt t="51085" x="6354763" y="3363913"/>
          <p14:tracePt t="51102" x="6302375" y="3363913"/>
          <p14:tracePt t="51118" x="6270625" y="3363913"/>
          <p14:tracePt t="51135" x="6237288" y="3363913"/>
          <p14:tracePt t="51152" x="6205538" y="3363913"/>
          <p14:tracePt t="51168" x="6178550" y="3363913"/>
          <p14:tracePt t="51185" x="6126163" y="3376613"/>
          <p14:tracePt t="51202" x="6080125" y="3395663"/>
          <p14:tracePt t="51202" x="6054725" y="3409950"/>
          <p14:tracePt t="51218" x="6015038" y="3441700"/>
          <p14:tracePt t="51235" x="5962650" y="3475038"/>
          <p14:tracePt t="51252" x="5930900" y="3527425"/>
          <p14:tracePt t="51268" x="5910263" y="3552825"/>
          <p14:tracePt t="51285" x="5903913" y="3579813"/>
          <p14:tracePt t="51302" x="5897563" y="3617913"/>
          <p14:tracePt t="51318" x="5897563" y="3644900"/>
          <p14:tracePt t="51335" x="5903913" y="3670300"/>
          <p14:tracePt t="51352" x="5924550" y="3670300"/>
          <p14:tracePt t="51368" x="5949950" y="3683000"/>
          <p14:tracePt t="51385" x="5976938" y="3690938"/>
          <p14:tracePt t="51402" x="6002338" y="3690938"/>
          <p14:tracePt t="51418" x="6008688" y="3690938"/>
          <p14:tracePt t="51459" x="6002338" y="3690938"/>
          <p14:tracePt t="53321" x="0" y="0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Return Values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964" y="958814"/>
            <a:ext cx="9135036" cy="3823498"/>
          </a:xfrm>
        </p:spPr>
        <p:txBody>
          <a:bodyPr/>
          <a:lstStyle/>
          <a:p>
            <a:r>
              <a:rPr lang="en-US" dirty="0" smtClean="0"/>
              <a:t>You can also use the return value of one method as an argument of another method:</a:t>
            </a:r>
          </a:p>
          <a:p>
            <a:pPr lvl="1">
              <a:buNone/>
            </a:pP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System.out.println(greeting.length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());</a:t>
            </a:r>
          </a:p>
          <a:p>
            <a:pPr lvl="1"/>
            <a:r>
              <a:rPr lang="en-US" dirty="0" smtClean="0"/>
              <a:t>The method call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greeting.length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</a:t>
            </a:r>
            <a:r>
              <a:rPr lang="en-US" dirty="0" smtClean="0"/>
              <a:t> returns a value - the integer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13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The return value becomes an argument of the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println</a:t>
            </a:r>
            <a:r>
              <a:rPr lang="en-US" dirty="0" smtClean="0"/>
              <a:t> method.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211"/>
    </mc:Choice>
    <mc:Fallback xmlns="">
      <p:transition spd="slow" advTm="702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671" x="3370263" y="2051050"/>
          <p14:tracePt t="9778" x="3376613" y="2051050"/>
          <p14:tracePt t="9795" x="3389313" y="2051050"/>
          <p14:tracePt t="9802" x="3422650" y="2051050"/>
          <p14:tracePt t="9811" x="3468688" y="2051050"/>
          <p14:tracePt t="9818" x="3579813" y="2051050"/>
          <p14:tracePt t="9834" x="3703638" y="2051050"/>
          <p14:tracePt t="9850" x="3833813" y="2038350"/>
          <p14:tracePt t="9866" x="3938588" y="2038350"/>
          <p14:tracePt t="9883" x="3990975" y="2038350"/>
          <p14:tracePt t="9899" x="4030663" y="2038350"/>
          <p14:tracePt t="9914" x="4043363" y="2038350"/>
          <p14:tracePt t="9944" x="4049713" y="2038350"/>
          <p14:tracePt t="9960" x="4056063" y="2038350"/>
          <p14:tracePt t="9963" x="4081463" y="2038350"/>
          <p14:tracePt t="9977" x="4121150" y="2038350"/>
          <p14:tracePt t="9994" x="4198938" y="2038350"/>
          <p14:tracePt t="10019" x="4297363" y="2044700"/>
          <p14:tracePt t="10035" x="4395788" y="2051050"/>
          <p14:tracePt t="10044" x="4519613" y="2057400"/>
          <p14:tracePt t="10060" x="4624388" y="2057400"/>
          <p14:tracePt t="10077" x="4708525" y="2057400"/>
          <p14:tracePt t="10094" x="4800600" y="2057400"/>
          <p14:tracePt t="10110" x="4878388" y="2057400"/>
          <p14:tracePt t="10127" x="4964113" y="2057400"/>
          <p14:tracePt t="10144" x="5048250" y="2063750"/>
          <p14:tracePt t="10160" x="5133975" y="2070100"/>
          <p14:tracePt t="10177" x="5192713" y="2076450"/>
          <p14:tracePt t="10194" x="5264150" y="2076450"/>
          <p14:tracePt t="10211" x="5310188" y="2082800"/>
          <p14:tracePt t="10227" x="5362575" y="2082800"/>
          <p14:tracePt t="10244" x="5434013" y="2090738"/>
          <p14:tracePt t="10260" x="5511800" y="2097088"/>
          <p14:tracePt t="10277" x="5570538" y="2097088"/>
          <p14:tracePt t="10294" x="5637213" y="2097088"/>
          <p14:tracePt t="10310" x="5675313" y="2109788"/>
          <p14:tracePt t="10327" x="5708650" y="2109788"/>
          <p14:tracePt t="10344" x="5754688" y="2109788"/>
          <p14:tracePt t="10360" x="5786438" y="2109788"/>
          <p14:tracePt t="10377" x="5832475" y="2109788"/>
          <p14:tracePt t="10394" x="5891213" y="2109788"/>
          <p14:tracePt t="10394" x="5937250" y="2109788"/>
          <p14:tracePt t="10410" x="6008688" y="2109788"/>
          <p14:tracePt t="10427" x="6067425" y="2109788"/>
          <p14:tracePt t="10444" x="6100763" y="2109788"/>
          <p14:tracePt t="10460" x="6113463" y="2103438"/>
          <p14:tracePt t="10477" x="6119813" y="2103438"/>
          <p14:tracePt t="10494" x="6119813" y="2097088"/>
          <p14:tracePt t="10510" x="6126163" y="2090738"/>
          <p14:tracePt t="10527" x="6132513" y="2070100"/>
          <p14:tracePt t="10544" x="6138863" y="2051050"/>
          <p14:tracePt t="10560" x="6146800" y="2044700"/>
          <p14:tracePt t="10577" x="6146800" y="2032000"/>
          <p14:tracePt t="10594" x="6153150" y="2011363"/>
          <p14:tracePt t="10610" x="6153150" y="1985963"/>
          <p14:tracePt t="10627" x="6153150" y="1973263"/>
          <p14:tracePt t="10644" x="6153150" y="1958975"/>
          <p14:tracePt t="10661" x="6138863" y="1939925"/>
          <p14:tracePt t="10677" x="6132513" y="1933575"/>
          <p14:tracePt t="10694" x="6119813" y="1927225"/>
          <p14:tracePt t="10710" x="6100763" y="1920875"/>
          <p14:tracePt t="10727" x="6080125" y="1906588"/>
          <p14:tracePt t="10744" x="6042025" y="1881188"/>
          <p14:tracePt t="10760" x="5989638" y="1835150"/>
          <p14:tracePt t="10777" x="5918200" y="1803400"/>
          <p14:tracePt t="10794" x="5832475" y="1763713"/>
          <p14:tracePt t="10810" x="5708650" y="1736725"/>
          <p14:tracePt t="10827" x="5616575" y="1730375"/>
          <p14:tracePt t="10844" x="5532438" y="1724025"/>
          <p14:tracePt t="10860" x="5440363" y="1724025"/>
          <p14:tracePt t="10877" x="5341938" y="1724025"/>
          <p14:tracePt t="10893" x="5238750" y="1724025"/>
          <p14:tracePt t="10910" x="5159375" y="1724025"/>
          <p14:tracePt t="10927" x="5087938" y="1724025"/>
          <p14:tracePt t="10944" x="5010150" y="1724025"/>
          <p14:tracePt t="10960" x="4930775" y="1724025"/>
          <p14:tracePt t="10977" x="4852988" y="1724025"/>
          <p14:tracePt t="10993" x="4775200" y="1724025"/>
          <p14:tracePt t="11010" x="4649788" y="1724025"/>
          <p14:tracePt t="11027" x="4552950" y="1730375"/>
          <p14:tracePt t="11043" x="4454525" y="1736725"/>
          <p14:tracePt t="11060" x="4356100" y="1744663"/>
          <p14:tracePt t="11077" x="4265613" y="1757363"/>
          <p14:tracePt t="11093" x="4219575" y="1757363"/>
          <p14:tracePt t="11110" x="4186238" y="1757363"/>
          <p14:tracePt t="11127" x="4167188" y="1763713"/>
          <p14:tracePt t="11143" x="4154488" y="1770063"/>
          <p14:tracePt t="11160" x="4148138" y="1776413"/>
          <p14:tracePt t="11177" x="4148138" y="1789113"/>
          <p14:tracePt t="11193" x="4148138" y="1795463"/>
          <p14:tracePt t="11210" x="4148138" y="1816100"/>
          <p14:tracePt t="11227" x="4160838" y="1828800"/>
          <p14:tracePt t="11243" x="4186238" y="1847850"/>
          <p14:tracePt t="11260" x="4232275" y="1881188"/>
          <p14:tracePt t="11277" x="4303713" y="1920875"/>
          <p14:tracePt t="11293" x="4368800" y="1933575"/>
          <p14:tracePt t="11310" x="4441825" y="1958975"/>
          <p14:tracePt t="11327" x="4519613" y="1992313"/>
          <p14:tracePt t="11343" x="4611688" y="2011363"/>
          <p14:tracePt t="11360" x="4689475" y="2038350"/>
          <p14:tracePt t="11377" x="4775200" y="2044700"/>
          <p14:tracePt t="11393" x="4884738" y="2057400"/>
          <p14:tracePt t="11410" x="5035550" y="2063750"/>
          <p14:tracePt t="11427" x="5100638" y="2070100"/>
          <p14:tracePt t="11443" x="5133975" y="2070100"/>
          <p14:tracePt t="11460" x="5146675" y="2070100"/>
          <p14:tracePt t="11476" x="5153025" y="2070100"/>
          <p14:tracePt t="11493" x="5159375" y="2070100"/>
          <p14:tracePt t="11510" x="5199063" y="2070100"/>
          <p14:tracePt t="11527" x="5251450" y="2070100"/>
          <p14:tracePt t="11543" x="5335588" y="2076450"/>
          <p14:tracePt t="11560" x="5414963" y="2082800"/>
          <p14:tracePt t="11576" x="5519738" y="2090738"/>
          <p14:tracePt t="11593" x="5610225" y="2097088"/>
          <p14:tracePt t="11610" x="5695950" y="2103438"/>
          <p14:tracePt t="11627" x="5708650" y="2103438"/>
          <p14:tracePt t="11643" x="5715000" y="2097088"/>
          <p14:tracePt t="11660" x="5715000" y="2090738"/>
          <p14:tracePt t="11698" x="5727700" y="2082800"/>
          <p14:tracePt t="11706" x="5727700" y="2070100"/>
          <p14:tracePt t="11722" x="5727700" y="2063750"/>
          <p14:tracePt t="11762" x="5727700" y="2057400"/>
          <p14:tracePt t="11778" x="5721350" y="2057400"/>
          <p14:tracePt t="11786" x="5715000" y="2057400"/>
          <p14:tracePt t="11793" x="5702300" y="2057400"/>
          <p14:tracePt t="11810" x="5675313" y="2063750"/>
          <p14:tracePt t="11827" x="5649913" y="2070100"/>
          <p14:tracePt t="11843" x="5591175" y="2076450"/>
          <p14:tracePt t="11860" x="5564188" y="2082800"/>
          <p14:tracePt t="11876" x="5545138" y="2090738"/>
          <p14:tracePt t="11893" x="5532438" y="2097088"/>
          <p14:tracePt t="11910" x="5519738" y="2103438"/>
          <p14:tracePt t="11926" x="5511800" y="2103438"/>
          <p14:tracePt t="11943" x="5505450" y="2103438"/>
          <p14:tracePt t="11960" x="5486400" y="2109788"/>
          <p14:tracePt t="11976" x="5453063" y="2116138"/>
          <p14:tracePt t="11993" x="5402263" y="2122488"/>
          <p14:tracePt t="12010" x="5283200" y="2122488"/>
          <p14:tracePt t="12027" x="5180013" y="2122488"/>
          <p14:tracePt t="12043" x="5068888" y="2122488"/>
          <p14:tracePt t="12060" x="4951413" y="2128838"/>
          <p14:tracePt t="12076" x="4859338" y="2128838"/>
          <p14:tracePt t="12093" x="4760913" y="2128838"/>
          <p14:tracePt t="12110" x="4683125" y="2128838"/>
          <p14:tracePt t="12126" x="4578350" y="2128838"/>
          <p14:tracePt t="12143" x="4479925" y="2135188"/>
          <p14:tracePt t="12160" x="4383088" y="2135188"/>
          <p14:tracePt t="12176" x="4318000" y="2141538"/>
          <p14:tracePt t="12193" x="4278313" y="2141538"/>
          <p14:tracePt t="12210" x="4238625" y="2141538"/>
          <p14:tracePt t="12226" x="4219575" y="2141538"/>
          <p14:tracePt t="12418" x="4225925" y="2141538"/>
          <p14:tracePt t="12426" x="4238625" y="2141538"/>
          <p14:tracePt t="12434" x="4318000" y="2135188"/>
          <p14:tracePt t="12450" x="4389438" y="2135188"/>
          <p14:tracePt t="12459" x="4454525" y="2135188"/>
          <p14:tracePt t="12476" x="4479925" y="2135188"/>
          <p14:tracePt t="12546" x="4467225" y="2135188"/>
          <p14:tracePt t="12554" x="4454525" y="2135188"/>
          <p14:tracePt t="12562" x="4441825" y="2135188"/>
          <p14:tracePt t="12576" x="4427538" y="2135188"/>
          <p14:tracePt t="12578" x="4376738" y="2135188"/>
          <p14:tracePt t="12593" x="4297363" y="2135188"/>
          <p14:tracePt t="12609" x="4213225" y="2135188"/>
          <p14:tracePt t="12626" x="4167188" y="2135188"/>
          <p14:tracePt t="12706" x="4173538" y="2135188"/>
          <p14:tracePt t="12713" x="4179888" y="2135188"/>
          <p14:tracePt t="12721" x="4206875" y="2135188"/>
          <p14:tracePt t="12726" x="4303713" y="2135188"/>
          <p14:tracePt t="12743" x="4395788" y="2135188"/>
          <p14:tracePt t="12760" x="4487863" y="2135188"/>
          <p14:tracePt t="12776" x="4538663" y="2135188"/>
          <p14:tracePt t="12793" x="4546600" y="2135188"/>
          <p14:tracePt t="12826" x="4538663" y="2135188"/>
          <p14:tracePt t="12827" x="4532313" y="2135188"/>
          <p14:tracePt t="12843" x="4519613" y="2135188"/>
          <p14:tracePt t="12859" x="4473575" y="2135188"/>
          <p14:tracePt t="12876" x="4408488" y="2141538"/>
          <p14:tracePt t="12893" x="4362450" y="2149475"/>
          <p14:tracePt t="12909" x="4303713" y="2149475"/>
          <p14:tracePt t="12926" x="4278313" y="2149475"/>
          <p14:tracePt t="13002" x="4284663" y="2149475"/>
          <p14:tracePt t="13010" x="4297363" y="2149475"/>
          <p14:tracePt t="13018" x="4310063" y="2149475"/>
          <p14:tracePt t="13026" x="4337050" y="2149475"/>
          <p14:tracePt t="13034" x="4395788" y="2149475"/>
          <p14:tracePt t="13044" x="4414838" y="2149475"/>
          <p14:tracePt t="13059" x="4421188" y="2149475"/>
          <p14:tracePt t="13106" x="4421188" y="2141538"/>
          <p14:tracePt t="14002" x="4427538" y="2141538"/>
          <p14:tracePt t="14010" x="4460875" y="2162175"/>
          <p14:tracePt t="14018" x="4487863" y="2168525"/>
          <p14:tracePt t="14026" x="4506913" y="2168525"/>
          <p14:tracePt t="14042" x="4559300" y="2193925"/>
          <p14:tracePt t="14043" x="4605338" y="2208213"/>
          <p14:tracePt t="14059" x="4689475" y="2220913"/>
          <p14:tracePt t="14076" x="4741863" y="2220913"/>
          <p14:tracePt t="14092" x="4781550" y="2220913"/>
          <p14:tracePt t="14109" x="4833938" y="2220913"/>
          <p14:tracePt t="14126" x="4878388" y="2220913"/>
          <p14:tracePt t="14142" x="4945063" y="2220913"/>
          <p14:tracePt t="14159" x="5003800" y="2220913"/>
          <p14:tracePt t="14176" x="5081588" y="2220913"/>
          <p14:tracePt t="14192" x="5173663" y="2220913"/>
          <p14:tracePt t="14209" x="5251450" y="2220913"/>
          <p14:tracePt t="14225" x="5322888" y="2220913"/>
          <p14:tracePt t="14225" x="5356225" y="2220913"/>
          <p14:tracePt t="14242" x="5402263" y="2220913"/>
          <p14:tracePt t="14259" x="5440363" y="2208213"/>
          <p14:tracePt t="14275" x="5492750" y="2201863"/>
          <p14:tracePt t="14292" x="5526088" y="2187575"/>
          <p14:tracePt t="14309" x="5557838" y="2174875"/>
          <p14:tracePt t="14325" x="5570538" y="2162175"/>
          <p14:tracePt t="14342" x="5591175" y="2149475"/>
          <p14:tracePt t="14359" x="5597525" y="2135188"/>
          <p14:tracePt t="14376" x="5597525" y="2122488"/>
          <p14:tracePt t="14392" x="5603875" y="2103438"/>
          <p14:tracePt t="14409" x="5603875" y="2090738"/>
          <p14:tracePt t="14425" x="5603875" y="2070100"/>
          <p14:tracePt t="14425" x="5603875" y="2063750"/>
          <p14:tracePt t="14442" x="5603875" y="2044700"/>
          <p14:tracePt t="14459" x="5591175" y="2024063"/>
          <p14:tracePt t="14475" x="5584825" y="2005013"/>
          <p14:tracePt t="14492" x="5570538" y="1979613"/>
          <p14:tracePt t="14509" x="5557838" y="1958975"/>
          <p14:tracePt t="14526" x="5538788" y="1933575"/>
          <p14:tracePt t="14542" x="5511800" y="1900238"/>
          <p14:tracePt t="14559" x="5480050" y="1874838"/>
          <p14:tracePt t="14575" x="5427663" y="1847850"/>
          <p14:tracePt t="14592" x="5362575" y="1828800"/>
          <p14:tracePt t="14609" x="5264150" y="1782763"/>
          <p14:tracePt t="14625" x="5153025" y="1751013"/>
          <p14:tracePt t="14642" x="4989513" y="1711325"/>
          <p14:tracePt t="14659" x="4899025" y="1698625"/>
          <p14:tracePt t="14675" x="4800600" y="1698625"/>
          <p14:tracePt t="14692" x="4702175" y="1698625"/>
          <p14:tracePt t="14709" x="4597400" y="1698625"/>
          <p14:tracePt t="14725" x="4494213" y="1698625"/>
          <p14:tracePt t="14742" x="4383088" y="1704975"/>
          <p14:tracePt t="14759" x="4284663" y="1704975"/>
          <p14:tracePt t="14775" x="4213225" y="1704975"/>
          <p14:tracePt t="14792" x="4140200" y="1724025"/>
          <p14:tracePt t="14809" x="4062413" y="1763713"/>
          <p14:tracePt t="14825" x="3990975" y="1803400"/>
          <p14:tracePt t="14842" x="3905250" y="1874838"/>
          <p14:tracePt t="14859" x="3833813" y="1920875"/>
          <p14:tracePt t="14875" x="3794125" y="1965325"/>
          <p14:tracePt t="14892" x="3756025" y="2005013"/>
          <p14:tracePt t="14908" x="3735388" y="2038350"/>
          <p14:tracePt t="14925" x="3729038" y="2070100"/>
          <p14:tracePt t="14942" x="3729038" y="2090738"/>
          <p14:tracePt t="14959" x="3735388" y="2128838"/>
          <p14:tracePt t="14975" x="3762375" y="2162175"/>
          <p14:tracePt t="14992" x="3787775" y="2174875"/>
          <p14:tracePt t="15009" x="3821113" y="2193925"/>
          <p14:tracePt t="15025" x="3886200" y="2201863"/>
          <p14:tracePt t="15042" x="4037013" y="2227263"/>
          <p14:tracePt t="15059" x="4179888" y="2233613"/>
          <p14:tracePt t="15075" x="4383088" y="2246313"/>
          <p14:tracePt t="15092" x="4565650" y="2252663"/>
          <p14:tracePt t="15108" x="4695825" y="2252663"/>
          <p14:tracePt t="15125" x="4767263" y="2252663"/>
          <p14:tracePt t="15142" x="4806950" y="2252663"/>
          <p14:tracePt t="15158" x="4813300" y="2252663"/>
          <p14:tracePt t="17018" x="4813300" y="2239963"/>
          <p14:tracePt t="17026" x="4806950" y="2233613"/>
          <p14:tracePt t="17034" x="4800600" y="2233613"/>
          <p14:tracePt t="18010" x="4800600" y="2227263"/>
          <p14:tracePt t="18394" x="4806950" y="2220913"/>
          <p14:tracePt t="18418" x="4813300" y="2214563"/>
          <p14:tracePt t="18434" x="4819650" y="2201863"/>
          <p14:tracePt t="18466" x="4819650" y="2193925"/>
          <p14:tracePt t="18514" x="4819650" y="2187575"/>
          <p14:tracePt t="18522" x="4819650" y="2181225"/>
          <p14:tracePt t="18546" x="4819650" y="2174875"/>
          <p14:tracePt t="18610" x="4819650" y="2168525"/>
          <p14:tracePt t="18618" x="4813300" y="2168525"/>
          <p14:tracePt t="18620" x="4813300" y="2162175"/>
          <p14:tracePt t="18628" x="4813300" y="2155825"/>
          <p14:tracePt t="18640" x="4806950" y="2141538"/>
          <p14:tracePt t="18657" x="4806950" y="2122488"/>
          <p14:tracePt t="18674" x="4806950" y="2103438"/>
          <p14:tracePt t="18690" x="4806950" y="2090738"/>
          <p14:tracePt t="18707" x="4806950" y="2082800"/>
          <p14:tracePt t="18724" x="4806950" y="2057400"/>
          <p14:tracePt t="18740" x="4806950" y="2038350"/>
          <p14:tracePt t="18757" x="4806950" y="2011363"/>
          <p14:tracePt t="18774" x="4806950" y="1979613"/>
          <p14:tracePt t="18790" x="4800600" y="1952625"/>
          <p14:tracePt t="18807" x="4787900" y="1927225"/>
          <p14:tracePt t="18824" x="4754563" y="1881188"/>
          <p14:tracePt t="18840" x="4689475" y="1816100"/>
          <p14:tracePt t="18857" x="4605338" y="1744663"/>
          <p14:tracePt t="18874" x="4389438" y="1633538"/>
          <p14:tracePt t="18890" x="4192588" y="1528763"/>
          <p14:tracePt t="18907" x="3984625" y="1443038"/>
          <p14:tracePt t="18924" x="3840163" y="1397000"/>
          <p14:tracePt t="18940" x="3709988" y="1358900"/>
          <p14:tracePt t="18957" x="3611563" y="1346200"/>
          <p14:tracePt t="18974" x="3533775" y="1346200"/>
          <p14:tracePt t="18990" x="3441700" y="1346200"/>
          <p14:tracePt t="19007" x="3351213" y="1358900"/>
          <p14:tracePt t="19024" x="3284538" y="1377950"/>
          <p14:tracePt t="19040" x="3225800" y="1436688"/>
          <p14:tracePt t="19057" x="3181350" y="1482725"/>
          <p14:tracePt t="19073" x="3116263" y="1554163"/>
          <p14:tracePt t="19090" x="3089275" y="1587500"/>
          <p14:tracePt t="19107" x="3070225" y="1625600"/>
          <p14:tracePt t="19124" x="3055938" y="1646238"/>
          <p14:tracePt t="19140" x="3055938" y="1677988"/>
          <p14:tracePt t="19157" x="3049588" y="1684338"/>
          <p14:tracePt t="19173" x="3043238" y="1692275"/>
          <p14:tracePt t="19266" x="3043238" y="1698625"/>
          <p14:tracePt t="19274" x="3043238" y="1704975"/>
          <p14:tracePt t="19290" x="3036888" y="1711325"/>
          <p14:tracePt t="21698" x="3043238" y="1711325"/>
          <p14:tracePt t="21762" x="3043238" y="1717675"/>
          <p14:tracePt t="21786" x="3036888" y="1724025"/>
          <p14:tracePt t="21798" x="3030538" y="1724025"/>
          <p14:tracePt t="21798" x="3030538" y="1730375"/>
          <p14:tracePt t="21806" x="3030538" y="1736725"/>
          <p14:tracePt t="21842" x="3030538" y="1744663"/>
          <p14:tracePt t="21906" x="3030538" y="1751013"/>
          <p14:tracePt t="21922" x="3036888" y="1757363"/>
          <p14:tracePt t="21946" x="3036888" y="1763713"/>
          <p14:tracePt t="21970" x="3036888" y="1770063"/>
          <p14:tracePt t="22058" x="3043238" y="1770063"/>
          <p14:tracePt t="22066" x="3043238" y="1776413"/>
          <p14:tracePt t="22082" x="3049588" y="1782763"/>
          <p14:tracePt t="22090" x="3049588" y="1789113"/>
          <p14:tracePt t="22090" x="3049588" y="1795463"/>
          <p14:tracePt t="22106" x="3055938" y="1803400"/>
          <p14:tracePt t="22123" x="3055938" y="1809750"/>
          <p14:tracePt t="22914" x="3063875" y="1809750"/>
          <p14:tracePt t="22922" x="3070225" y="1816100"/>
          <p14:tracePt t="24347" x="3076575" y="1822450"/>
          <p14:tracePt t="24355" x="3082925" y="1822450"/>
          <p14:tracePt t="24363" x="3082925" y="1828800"/>
          <p14:tracePt t="24373" x="3082925" y="1835150"/>
          <p14:tracePt t="24419" x="3082925" y="1841500"/>
          <p14:tracePt t="24443" x="3089275" y="1847850"/>
          <p14:tracePt t="24459" x="3089275" y="1854200"/>
          <p14:tracePt t="24463" x="3089275" y="1862138"/>
          <p14:tracePt t="24472" x="3082925" y="1862138"/>
          <p14:tracePt t="24489" x="3082925" y="1881188"/>
          <p14:tracePt t="24506" x="3063875" y="1887538"/>
          <p14:tracePt t="24523" x="3011488" y="1927225"/>
          <p14:tracePt t="24540" x="2925763" y="1952625"/>
          <p14:tracePt t="24556" x="2827338" y="1985963"/>
          <p14:tracePt t="24572" x="2730500" y="1992313"/>
          <p14:tracePt t="24589" x="2613025" y="2017713"/>
          <p14:tracePt t="24606" x="2501900" y="2024063"/>
          <p14:tracePt t="24622" x="2384425" y="2032000"/>
          <p14:tracePt t="24639" x="2292350" y="2038350"/>
          <p14:tracePt t="24656" x="2187575" y="2038350"/>
          <p14:tracePt t="24672" x="2097088" y="2038350"/>
          <p14:tracePt t="24689" x="1998663" y="2038350"/>
          <p14:tracePt t="24706" x="1906588" y="2038350"/>
          <p14:tracePt t="24722" x="1795463" y="2038350"/>
          <p14:tracePt t="24739" x="1751013" y="2038350"/>
          <p14:tracePt t="24756" x="1692275" y="2038350"/>
          <p14:tracePt t="24772" x="1619250" y="2038350"/>
          <p14:tracePt t="24789" x="1547813" y="2038350"/>
          <p14:tracePt t="24806" x="1455738" y="2038350"/>
          <p14:tracePt t="24822" x="1371600" y="2044700"/>
          <p14:tracePt t="24839" x="1279525" y="2044700"/>
          <p14:tracePt t="24856" x="1201738" y="2044700"/>
          <p14:tracePt t="24872" x="1123950" y="2044700"/>
          <p14:tracePt t="24889" x="1065213" y="2044700"/>
          <p14:tracePt t="24906" x="992188" y="2051050"/>
          <p14:tracePt t="24922" x="881063" y="2051050"/>
          <p14:tracePt t="24939" x="803275" y="2057400"/>
          <p14:tracePt t="24956" x="738188" y="2057400"/>
          <p14:tracePt t="24972" x="698500" y="2057400"/>
          <p14:tracePt t="24989" x="666750" y="2063750"/>
          <p14:tracePt t="25006" x="646113" y="2070100"/>
          <p14:tracePt t="25022" x="627063" y="2070100"/>
          <p14:tracePt t="25039" x="614363" y="2070100"/>
          <p14:tracePt t="25055" x="601663" y="2070100"/>
          <p14:tracePt t="25072" x="593725" y="2070100"/>
          <p14:tracePt t="25089" x="581025" y="2082800"/>
          <p14:tracePt t="25106" x="574675" y="2082800"/>
          <p14:tracePt t="25122" x="574675" y="2090738"/>
          <p14:tracePt t="25275" x="581025" y="2097088"/>
          <p14:tracePt t="25291" x="587375" y="2097088"/>
          <p14:tracePt t="25299" x="593725" y="2097088"/>
          <p14:tracePt t="25307" x="601663" y="2097088"/>
          <p14:tracePt t="25322" x="608013" y="2097088"/>
          <p14:tracePt t="25322" x="639763" y="2097088"/>
          <p14:tracePt t="25339" x="666750" y="2097088"/>
          <p14:tracePt t="25356" x="704850" y="2097088"/>
          <p14:tracePt t="25372" x="750888" y="2097088"/>
          <p14:tracePt t="25389" x="809625" y="2097088"/>
          <p14:tracePt t="25405" x="908050" y="2103438"/>
          <p14:tracePt t="25422" x="1019175" y="2103438"/>
          <p14:tracePt t="25439" x="1143000" y="2103438"/>
          <p14:tracePt t="25455" x="1273175" y="2103438"/>
          <p14:tracePt t="25472" x="1411288" y="2103438"/>
          <p14:tracePt t="25489" x="1574800" y="2103438"/>
          <p14:tracePt t="25505" x="1757363" y="2103438"/>
          <p14:tracePt t="25522" x="2024063" y="2090738"/>
          <p14:tracePt t="25539" x="2181225" y="2090738"/>
          <p14:tracePt t="25555" x="2325688" y="2090738"/>
          <p14:tracePt t="25572" x="2455863" y="2090738"/>
          <p14:tracePt t="25589" x="2573338" y="2090738"/>
          <p14:tracePt t="25605" x="2703513" y="2090738"/>
          <p14:tracePt t="25622" x="2887663" y="2090738"/>
          <p14:tracePt t="25639" x="3070225" y="2090738"/>
          <p14:tracePt t="25655" x="3259138" y="2097088"/>
          <p14:tracePt t="25672" x="3435350" y="2103438"/>
          <p14:tracePt t="25689" x="3611563" y="2103438"/>
          <p14:tracePt t="25705" x="3787775" y="2103438"/>
          <p14:tracePt t="25722" x="3938588" y="2109788"/>
          <p14:tracePt t="25739" x="4133850" y="2109788"/>
          <p14:tracePt t="25755" x="4259263" y="2097088"/>
          <p14:tracePt t="25772" x="4383088" y="2097088"/>
          <p14:tracePt t="25789" x="4500563" y="2097088"/>
          <p14:tracePt t="25805" x="4630738" y="2097088"/>
          <p14:tracePt t="25822" x="4748213" y="2103438"/>
          <p14:tracePt t="25838" x="4852988" y="2109788"/>
          <p14:tracePt t="25855" x="4957763" y="2122488"/>
          <p14:tracePt t="25872" x="5075238" y="2149475"/>
          <p14:tracePt t="25889" x="5199063" y="2168525"/>
          <p14:tracePt t="25905" x="5349875" y="2174875"/>
          <p14:tracePt t="25922" x="5519738" y="2181225"/>
          <p14:tracePt t="25939" x="5748338" y="2193925"/>
          <p14:tracePt t="25955" x="5872163" y="2208213"/>
          <p14:tracePt t="25972" x="5956300" y="2208213"/>
          <p14:tracePt t="25989" x="6021388" y="2208213"/>
          <p14:tracePt t="26005" x="6054725" y="2208213"/>
          <p14:tracePt t="26779" x="6048375" y="2208213"/>
          <p14:tracePt t="27076" x="6042025" y="2208213"/>
          <p14:tracePt t="27107" x="6035675" y="2208213"/>
          <p14:tracePt t="27115" x="6035675" y="2214563"/>
          <p14:tracePt t="27132" x="6027738" y="2214563"/>
          <p14:tracePt t="27139" x="6015038" y="2220913"/>
          <p14:tracePt t="27156" x="6008688" y="2220913"/>
          <p14:tracePt t="27172" x="6008688" y="2227263"/>
          <p14:tracePt t="27189" x="5995988" y="2227263"/>
          <p14:tracePt t="27227" x="5995988" y="2233613"/>
          <p14:tracePt t="27243" x="5989638" y="2233613"/>
          <p14:tracePt t="27275" x="5983288" y="2233613"/>
          <p14:tracePt t="27283" x="5983288" y="2239963"/>
          <p14:tracePt t="27291" x="5969000" y="2239963"/>
          <p14:tracePt t="27306" x="5962650" y="2239963"/>
          <p14:tracePt t="27322" x="5956300" y="2239963"/>
          <p14:tracePt t="27339" x="5943600" y="2246313"/>
          <p14:tracePt t="27356" x="5910263" y="2252663"/>
          <p14:tracePt t="27372" x="5859463" y="2266950"/>
          <p14:tracePt t="27389" x="5767388" y="2286000"/>
          <p14:tracePt t="27406" x="5630863" y="2298700"/>
          <p14:tracePt t="27422" x="5453063" y="2305050"/>
          <p14:tracePt t="27439" x="5245100" y="2305050"/>
          <p14:tracePt t="27456" x="5035550" y="2319338"/>
          <p14:tracePt t="27472" x="4846638" y="2319338"/>
          <p14:tracePt t="27489" x="4630738" y="2319338"/>
          <p14:tracePt t="27506" x="4448175" y="2319338"/>
          <p14:tracePt t="27522" x="4259263" y="2319338"/>
          <p14:tracePt t="27539" x="3951288" y="2319338"/>
          <p14:tracePt t="27556" x="3768725" y="2298700"/>
          <p14:tracePt t="27572" x="3586163" y="2292350"/>
          <p14:tracePt t="27589" x="3403600" y="2286000"/>
          <p14:tracePt t="27606" x="3213100" y="2273300"/>
          <p14:tracePt t="27622" x="3055938" y="2260600"/>
          <p14:tracePt t="27639" x="2925763" y="2252663"/>
          <p14:tracePt t="27655" x="2820988" y="2246313"/>
          <p14:tracePt t="27672" x="2684463" y="2220913"/>
          <p14:tracePt t="27689" x="2586038" y="2214563"/>
          <p14:tracePt t="27706" x="2501900" y="2214563"/>
          <p14:tracePt t="27722" x="2416175" y="2214563"/>
          <p14:tracePt t="27739" x="2344738" y="2214563"/>
          <p14:tracePt t="27755" x="2208213" y="2208213"/>
          <p14:tracePt t="27772" x="2141538" y="2208213"/>
          <p14:tracePt t="27789" x="2082800" y="2201863"/>
          <p14:tracePt t="27805" x="2057400" y="2201863"/>
          <p14:tracePt t="27822" x="2051050" y="2201863"/>
          <p14:tracePt t="27875" x="2044700" y="2201863"/>
          <p14:tracePt t="27883" x="2032000" y="2193925"/>
          <p14:tracePt t="27890" x="1992313" y="2187575"/>
          <p14:tracePt t="27906" x="1912938" y="2181225"/>
          <p14:tracePt t="27922" x="1828800" y="2168525"/>
          <p14:tracePt t="27939" x="1763713" y="2162175"/>
          <p14:tracePt t="27955" x="1724025" y="2162175"/>
          <p14:tracePt t="28147" x="1736725" y="2162175"/>
          <p14:tracePt t="28155" x="1763713" y="2162175"/>
          <p14:tracePt t="28160" x="1887538" y="2162175"/>
          <p14:tracePt t="28172" x="2032000" y="2168525"/>
          <p14:tracePt t="28189" x="2208213" y="2168525"/>
          <p14:tracePt t="28205" x="2370138" y="2174875"/>
          <p14:tracePt t="28222" x="2527300" y="2174875"/>
          <p14:tracePt t="28239" x="2638425" y="2174875"/>
          <p14:tracePt t="28255" x="2730500" y="2174875"/>
          <p14:tracePt t="28272" x="2820988" y="2174875"/>
          <p14:tracePt t="28288" x="2913063" y="2174875"/>
          <p14:tracePt t="28305" x="3011488" y="2174875"/>
          <p14:tracePt t="28322" x="3116263" y="2174875"/>
          <p14:tracePt t="28339" x="3219450" y="2174875"/>
          <p14:tracePt t="28355" x="3389313" y="2162175"/>
          <p14:tracePt t="28372" x="3521075" y="2162175"/>
          <p14:tracePt t="28389" x="3638550" y="2155825"/>
          <p14:tracePt t="28405" x="3722688" y="2128838"/>
          <p14:tracePt t="28422" x="3768725" y="2076450"/>
          <p14:tracePt t="28439" x="3787775" y="2032000"/>
          <p14:tracePt t="28455" x="3794125" y="1973263"/>
          <p14:tracePt t="28472" x="3749675" y="1887538"/>
          <p14:tracePt t="28488" x="3663950" y="1795463"/>
          <p14:tracePt t="28505" x="3559175" y="1724025"/>
          <p14:tracePt t="28522" x="3429000" y="1646238"/>
          <p14:tracePt t="28539" x="3259138" y="1581150"/>
          <p14:tracePt t="28555" x="3024188" y="1541463"/>
          <p14:tracePt t="28572" x="2847975" y="1541463"/>
          <p14:tracePt t="28588" x="2678113" y="1541463"/>
          <p14:tracePt t="28605" x="2495550" y="1541463"/>
          <p14:tracePt t="28622" x="2332038" y="1541463"/>
          <p14:tracePt t="28638" x="2208213" y="1535113"/>
          <p14:tracePt t="28655" x="2097088" y="1535113"/>
          <p14:tracePt t="28672" x="1998663" y="1541463"/>
          <p14:tracePt t="28688" x="1900238" y="1541463"/>
          <p14:tracePt t="28705" x="1809750" y="1541463"/>
          <p14:tracePt t="28722" x="1698625" y="1547813"/>
          <p14:tracePt t="28738" x="1593850" y="1547813"/>
          <p14:tracePt t="28755" x="1443038" y="1554163"/>
          <p14:tracePt t="28772" x="1346200" y="1560513"/>
          <p14:tracePt t="28787" x="1254125" y="1560513"/>
          <p14:tracePt t="28804" x="1162050" y="1574800"/>
          <p14:tracePt t="28821" x="1084263" y="1581150"/>
          <p14:tracePt t="28837" x="1006475" y="1593850"/>
          <p14:tracePt t="28854" x="933450" y="1612900"/>
          <p14:tracePt t="28871" x="881063" y="1652588"/>
          <p14:tracePt t="28887" x="809625" y="1671638"/>
          <p14:tracePt t="28904" x="769938" y="1698625"/>
          <p14:tracePt t="28921" x="738188" y="1717675"/>
          <p14:tracePt t="28937" x="711200" y="1757363"/>
          <p14:tracePt t="28954" x="685800" y="1803400"/>
          <p14:tracePt t="28971" x="679450" y="1847850"/>
          <p14:tracePt t="28987" x="666750" y="1881188"/>
          <p14:tracePt t="29004" x="666750" y="1933575"/>
          <p14:tracePt t="29021" x="679450" y="1973263"/>
          <p14:tracePt t="29037" x="698500" y="2011363"/>
          <p14:tracePt t="29054" x="757238" y="2070100"/>
          <p14:tracePt t="29070" x="822325" y="2109788"/>
          <p14:tracePt t="29087" x="927100" y="2149475"/>
          <p14:tracePt t="29104" x="1077913" y="2201863"/>
          <p14:tracePt t="29121" x="1214438" y="2214563"/>
          <p14:tracePt t="29137" x="1358900" y="2220913"/>
          <p14:tracePt t="29154" x="1528763" y="2220913"/>
          <p14:tracePt t="29171" x="1566863" y="2220913"/>
          <p14:tracePt t="29218" x="1566863" y="2214563"/>
          <p14:tracePt t="29250" x="1560513" y="2214563"/>
          <p14:tracePt t="29298" x="1566863" y="2208213"/>
          <p14:tracePt t="29306" x="1574800" y="2208213"/>
          <p14:tracePt t="29320" x="1587500" y="2208213"/>
          <p14:tracePt t="29321" x="1639888" y="2208213"/>
          <p14:tracePt t="29338" x="1816100" y="2208213"/>
          <p14:tracePt t="29354" x="2032000" y="2208213"/>
          <p14:tracePt t="29370" x="2311400" y="2208213"/>
          <p14:tracePt t="29387" x="2586038" y="2201863"/>
          <p14:tracePt t="29404" x="2820988" y="2193925"/>
          <p14:tracePt t="29421" x="3005138" y="2187575"/>
          <p14:tracePt t="29437" x="3128963" y="2187575"/>
          <p14:tracePt t="29454" x="3225800" y="2187575"/>
          <p14:tracePt t="29470" x="3298825" y="2187575"/>
          <p14:tracePt t="29487" x="3363913" y="2187575"/>
          <p14:tracePt t="29504" x="3429000" y="2187575"/>
          <p14:tracePt t="29521" x="3454400" y="2187575"/>
          <p14:tracePt t="29537" x="3462338" y="2187575"/>
          <p14:tracePt t="29618" x="3481388" y="2193925"/>
          <p14:tracePt t="29626" x="3500438" y="2201863"/>
          <p14:tracePt t="29641" x="3540125" y="2208213"/>
          <p14:tracePt t="29642" x="3586163" y="2208213"/>
          <p14:tracePt t="29654" x="3611563" y="2208213"/>
          <p14:tracePt t="29670" x="3632200" y="2208213"/>
          <p14:tracePt t="29687" x="3638550" y="2208213"/>
          <p14:tracePt t="29704" x="3651250" y="2208213"/>
          <p14:tracePt t="29720" x="3703638" y="2208213"/>
          <p14:tracePt t="29737" x="3794125" y="2208213"/>
          <p14:tracePt t="29754" x="3898900" y="2214563"/>
          <p14:tracePt t="29770" x="4062413" y="2233613"/>
          <p14:tracePt t="29787" x="4148138" y="2239963"/>
          <p14:tracePt t="29804" x="4219575" y="2239963"/>
          <p14:tracePt t="29820" x="4271963" y="2239963"/>
          <p14:tracePt t="29837" x="4368800" y="2239963"/>
          <p14:tracePt t="29854" x="4479925" y="2239963"/>
          <p14:tracePt t="29870" x="4611688" y="2239963"/>
          <p14:tracePt t="29887" x="4735513" y="2239963"/>
          <p14:tracePt t="29904" x="4846638" y="2239963"/>
          <p14:tracePt t="29920" x="4951413" y="2239963"/>
          <p14:tracePt t="29937" x="5029200" y="2239963"/>
          <p14:tracePt t="29954" x="5121275" y="2239963"/>
          <p14:tracePt t="29970" x="5264150" y="2239963"/>
          <p14:tracePt t="29987" x="5362575" y="2239963"/>
          <p14:tracePt t="30003" x="5440363" y="2239963"/>
          <p14:tracePt t="30020" x="5505450" y="2239963"/>
          <p14:tracePt t="30037" x="5538788" y="2214563"/>
          <p14:tracePt t="30053" x="5557838" y="2193925"/>
          <p14:tracePt t="30070" x="5578475" y="2174875"/>
          <p14:tracePt t="30087" x="5591175" y="2149475"/>
          <p14:tracePt t="30103" x="5603875" y="2122488"/>
          <p14:tracePt t="30120" x="5603875" y="2103438"/>
          <p14:tracePt t="30137" x="5622925" y="2076450"/>
          <p14:tracePt t="30154" x="5622925" y="2051050"/>
          <p14:tracePt t="30170" x="5622925" y="2011363"/>
          <p14:tracePt t="30187" x="5610225" y="1985963"/>
          <p14:tracePt t="30203" x="5597525" y="1952625"/>
          <p14:tracePt t="30220" x="5557838" y="1912938"/>
          <p14:tracePt t="30237" x="5511800" y="1874838"/>
          <p14:tracePt t="30253" x="5461000" y="1835150"/>
          <p14:tracePt t="30270" x="5375275" y="1795463"/>
          <p14:tracePt t="30287" x="5264150" y="1744663"/>
          <p14:tracePt t="30303" x="5153025" y="1684338"/>
          <p14:tracePt t="30320" x="5054600" y="1646238"/>
          <p14:tracePt t="30337" x="4957763" y="1625600"/>
          <p14:tracePt t="30353" x="4865688" y="1612900"/>
          <p14:tracePt t="30370" x="4735513" y="1612900"/>
          <p14:tracePt t="30387" x="4637088" y="1612900"/>
          <p14:tracePt t="30403" x="4546600" y="1612900"/>
          <p14:tracePt t="30420" x="4448175" y="1612900"/>
          <p14:tracePt t="30437" x="4356100" y="1612900"/>
          <p14:tracePt t="30453" x="4259263" y="1639888"/>
          <p14:tracePt t="30470" x="4160838" y="1658938"/>
          <p14:tracePt t="30487" x="4102100" y="1698625"/>
          <p14:tracePt t="30504" x="4010025" y="1757363"/>
          <p14:tracePt t="30520" x="3911600" y="1828800"/>
          <p14:tracePt t="30537" x="3846513" y="1881188"/>
          <p14:tracePt t="30553" x="3781425" y="1920875"/>
          <p14:tracePt t="30570" x="3762375" y="1973263"/>
          <p14:tracePt t="30587" x="3756025" y="1985963"/>
          <p14:tracePt t="30603" x="3756025" y="2005013"/>
          <p14:tracePt t="30620" x="3756025" y="2017713"/>
          <p14:tracePt t="30637" x="3762375" y="2038350"/>
          <p14:tracePt t="30653" x="3775075" y="2057400"/>
          <p14:tracePt t="30670" x="3814763" y="2082800"/>
          <p14:tracePt t="30687" x="3840163" y="2109788"/>
          <p14:tracePt t="30703" x="3852863" y="2122488"/>
          <p14:tracePt t="30778" x="3852863" y="2116138"/>
          <p14:tracePt t="31506" x="3840163" y="2116138"/>
          <p14:tracePt t="31514" x="3821113" y="2116138"/>
          <p14:tracePt t="31522" x="3794125" y="2128838"/>
          <p14:tracePt t="31536" x="3756025" y="2149475"/>
          <p14:tracePt t="31537" x="3683000" y="2162175"/>
          <p14:tracePt t="31553" x="3592513" y="2193925"/>
          <p14:tracePt t="31570" x="3441700" y="2239963"/>
          <p14:tracePt t="31586" x="3311525" y="2273300"/>
          <p14:tracePt t="31603" x="3219450" y="2311400"/>
          <p14:tracePt t="31620" x="3116263" y="2370138"/>
          <p14:tracePt t="31636" x="3011488" y="2409825"/>
          <p14:tracePt t="31653" x="2913063" y="2443163"/>
          <p14:tracePt t="31670" x="2814638" y="2468563"/>
          <p14:tracePt t="31686" x="2709863" y="2489200"/>
          <p14:tracePt t="31703" x="2606675" y="2501900"/>
          <p14:tracePt t="31719" x="2489200" y="2514600"/>
          <p14:tracePt t="31736" x="2357438" y="2527300"/>
          <p14:tracePt t="31753" x="2193925" y="2527300"/>
          <p14:tracePt t="31770" x="2024063" y="2527300"/>
          <p14:tracePt t="31786" x="1757363" y="2527300"/>
          <p14:tracePt t="31803" x="1566863" y="2527300"/>
          <p14:tracePt t="31819" x="1423988" y="2540000"/>
          <p14:tracePt t="31836" x="1319213" y="2547938"/>
          <p14:tracePt t="31853" x="1273175" y="2554288"/>
          <p14:tracePt t="31869" x="1260475" y="2554288"/>
          <p14:tracePt t="32002" x="1266825" y="2560638"/>
          <p14:tracePt t="32011" x="1287463" y="2566988"/>
          <p14:tracePt t="32018" x="1300163" y="2579688"/>
          <p14:tracePt t="32027" x="1319213" y="2586038"/>
          <p14:tracePt t="32036" x="1331913" y="2592388"/>
          <p14:tracePt t="32053" x="1346200" y="2598738"/>
          <p14:tracePt t="32069" x="1352550" y="2598738"/>
          <p14:tracePt t="32210" x="1352550" y="2606675"/>
          <p14:tracePt t="33434" x="1338263" y="2606675"/>
          <p14:tracePt t="33439" x="1331913" y="2613025"/>
          <p14:tracePt t="33453" x="1319213" y="2625725"/>
          <p14:tracePt t="33453" x="1293813" y="2659063"/>
          <p14:tracePt t="33469" x="1220788" y="2709863"/>
          <p14:tracePt t="33502" x="1130300" y="2762250"/>
          <p14:tracePt t="33502" x="1071563" y="2789238"/>
          <p14:tracePt t="33519" x="1050925" y="2795588"/>
          <p14:tracePt t="33536" x="1044575" y="2795588"/>
          <p14:tracePt t="33626" x="1058863" y="2795588"/>
          <p14:tracePt t="33634" x="1096963" y="2808288"/>
          <p14:tracePt t="33637" x="1136650" y="2827338"/>
          <p14:tracePt t="33652" x="1201738" y="2835275"/>
          <p14:tracePt t="33652" x="1325563" y="2860675"/>
          <p14:tracePt t="33669" x="1443038" y="2894013"/>
          <p14:tracePt t="33685" x="1528763" y="2906713"/>
          <p14:tracePt t="33702" x="1600200" y="2913063"/>
          <p14:tracePt t="33719" x="1606550" y="2913063"/>
          <p14:tracePt t="33762" x="1593850" y="2913063"/>
          <p14:tracePt t="33770" x="1554163" y="2906713"/>
          <p14:tracePt t="33770" x="1501775" y="2879725"/>
          <p14:tracePt t="33785" x="1365250" y="2867025"/>
          <p14:tracePt t="33785" x="1279525" y="2854325"/>
          <p14:tracePt t="33802" x="1162050" y="2854325"/>
          <p14:tracePt t="33819" x="1038225" y="2841625"/>
          <p14:tracePt t="33835" x="966788" y="2835275"/>
          <p14:tracePt t="33852" x="960438" y="2835275"/>
          <p14:tracePt t="33906" x="973138" y="2835275"/>
          <p14:tracePt t="33914" x="1006475" y="2835275"/>
          <p14:tracePt t="33922" x="1058863" y="2841625"/>
          <p14:tracePt t="33930" x="1136650" y="2847975"/>
          <p14:tracePt t="33935" x="1293813" y="2867025"/>
          <p14:tracePt t="33952" x="1470025" y="2867025"/>
          <p14:tracePt t="33969" x="1587500" y="2879725"/>
          <p14:tracePt t="33985" x="1633538" y="2887663"/>
          <p14:tracePt t="34002" x="1639888" y="2887663"/>
          <p14:tracePt t="34019" x="1633538" y="2887663"/>
          <p14:tracePt t="34035" x="1587500" y="2887663"/>
          <p14:tracePt t="34052" x="1482725" y="2860675"/>
          <p14:tracePt t="34069" x="1411288" y="2860675"/>
          <p14:tracePt t="34085" x="1384300" y="2860675"/>
          <p14:tracePt t="34154" x="1390650" y="2860675"/>
          <p14:tracePt t="34162" x="1404938" y="2860675"/>
          <p14:tracePt t="34170" x="1423988" y="2860675"/>
          <p14:tracePt t="34185" x="1436688" y="2867025"/>
          <p14:tracePt t="34186" x="1449388" y="2867025"/>
          <p14:tracePt t="35343" x="0" y="0"/>
        </p14:tracePtLst>
        <p14:tracePtLst>
          <p14:tracePt t="47626" x="2097088" y="1958975"/>
          <p14:tracePt t="47715" x="2103438" y="1958975"/>
          <p14:tracePt t="47723" x="2116138" y="1958975"/>
          <p14:tracePt t="47731" x="2155825" y="1965325"/>
          <p14:tracePt t="47739" x="2298700" y="1973263"/>
          <p14:tracePt t="47755" x="2481263" y="1979613"/>
          <p14:tracePt t="47771" x="2717800" y="1985963"/>
          <p14:tracePt t="47787" x="2971800" y="1992313"/>
          <p14:tracePt t="47803" x="3135313" y="1998663"/>
          <p14:tracePt t="47819" x="3246438" y="1998663"/>
          <p14:tracePt t="47835" x="3311525" y="2011363"/>
          <p14:tracePt t="47851" x="3370263" y="2024063"/>
          <p14:tracePt t="47867" x="3403600" y="2032000"/>
          <p14:tracePt t="47883" x="3462338" y="2032000"/>
          <p14:tracePt t="47899" x="3533775" y="2032000"/>
          <p14:tracePt t="47915" x="3703638" y="2076450"/>
          <p14:tracePt t="47948" x="3802063" y="2103438"/>
          <p14:tracePt t="47955" x="3886200" y="2122488"/>
          <p14:tracePt t="47971" x="3925888" y="2135188"/>
          <p14:tracePt t="47982" x="3963988" y="2141538"/>
          <p14:tracePt t="48115" x="3970338" y="2141538"/>
          <p14:tracePt t="48131" x="3978275" y="2141538"/>
          <p14:tracePt t="48131" x="3990975" y="2141538"/>
          <p14:tracePt t="48139" x="4037013" y="2141538"/>
          <p14:tracePt t="48148" x="4089400" y="2141538"/>
          <p14:tracePt t="48165" x="4154488" y="2149475"/>
          <p14:tracePt t="48182" x="4219575" y="2149475"/>
          <p14:tracePt t="48198" x="4271963" y="2149475"/>
          <p14:tracePt t="48215" x="4318000" y="2149475"/>
          <p14:tracePt t="48232" x="4389438" y="2155825"/>
          <p14:tracePt t="48248" x="4460875" y="2155825"/>
          <p14:tracePt t="48265" x="4513263" y="2162175"/>
          <p14:tracePt t="48282" x="4552950" y="2162175"/>
          <p14:tracePt t="48298" x="4572000" y="2162175"/>
          <p14:tracePt t="48771" x="4559300" y="2162175"/>
          <p14:tracePt t="48779" x="4559300" y="2168525"/>
          <p14:tracePt t="48787" x="4538663" y="2168525"/>
          <p14:tracePt t="48795" x="4519613" y="2181225"/>
          <p14:tracePt t="48803" x="4454525" y="2181225"/>
          <p14:tracePt t="48815" x="4349750" y="2193925"/>
          <p14:tracePt t="48831" x="4206875" y="2201863"/>
          <p14:tracePt t="48848" x="4037013" y="2208213"/>
          <p14:tracePt t="48865" x="3846513" y="2227263"/>
          <p14:tracePt t="48881" x="3663950" y="2233613"/>
          <p14:tracePt t="48898" x="3500438" y="2233613"/>
          <p14:tracePt t="48915" x="3233738" y="2220913"/>
          <p14:tracePt t="48931" x="3089275" y="2220913"/>
          <p14:tracePt t="48948" x="2971800" y="2220913"/>
          <p14:tracePt t="48965" x="2867025" y="2220913"/>
          <p14:tracePt t="48981" x="2762250" y="2227263"/>
          <p14:tracePt t="48998" x="2644775" y="2227263"/>
          <p14:tracePt t="49015" x="2533650" y="2227263"/>
          <p14:tracePt t="49031" x="2430463" y="2227263"/>
          <p14:tracePt t="49048" x="2332038" y="2227263"/>
          <p14:tracePt t="49065" x="2252663" y="2227263"/>
          <p14:tracePt t="49081" x="2174875" y="2227263"/>
          <p14:tracePt t="49098" x="2116138" y="2227263"/>
          <p14:tracePt t="49115" x="2082800" y="2227263"/>
          <p14:tracePt t="49131" x="2076450" y="2227263"/>
          <p14:tracePt t="49283" x="2082800" y="2227263"/>
          <p14:tracePt t="49299" x="2103438" y="2220913"/>
          <p14:tracePt t="49299" x="2181225" y="2220913"/>
          <p14:tracePt t="49315" x="2357438" y="2220913"/>
          <p14:tracePt t="49331" x="2533650" y="2220913"/>
          <p14:tracePt t="49348" x="2703513" y="2220913"/>
          <p14:tracePt t="49365" x="2854325" y="2227263"/>
          <p14:tracePt t="49382" x="2952750" y="2227263"/>
          <p14:tracePt t="49398" x="3036888" y="2227263"/>
          <p14:tracePt t="49415" x="3116263" y="2227263"/>
          <p14:tracePt t="49431" x="3187700" y="2227263"/>
          <p14:tracePt t="49448" x="3278188" y="2227263"/>
          <p14:tracePt t="49465" x="3370263" y="2227263"/>
          <p14:tracePt t="49481" x="3468688" y="2227263"/>
          <p14:tracePt t="49498" x="3565525" y="2227263"/>
          <p14:tracePt t="49515" x="3716338" y="2227263"/>
          <p14:tracePt t="49532" x="3808413" y="2227263"/>
          <p14:tracePt t="49548" x="3919538" y="2233613"/>
          <p14:tracePt t="49565" x="4003675" y="2233613"/>
          <p14:tracePt t="49581" x="4095750" y="2233613"/>
          <p14:tracePt t="49598" x="4186238" y="2233613"/>
          <p14:tracePt t="49614" x="4284663" y="2233613"/>
          <p14:tracePt t="49631" x="4383088" y="2233613"/>
          <p14:tracePt t="49648" x="4479925" y="2233613"/>
          <p14:tracePt t="49664" x="4572000" y="2233613"/>
          <p14:tracePt t="49681" x="4689475" y="2233613"/>
          <p14:tracePt t="49698" x="4781550" y="2233613"/>
          <p14:tracePt t="49714" x="4884738" y="2233613"/>
          <p14:tracePt t="49731" x="5029200" y="2233613"/>
          <p14:tracePt t="49748" x="5127625" y="2233613"/>
          <p14:tracePt t="49764" x="5205413" y="2233613"/>
          <p14:tracePt t="49781" x="5276850" y="2233613"/>
          <p14:tracePt t="49798" x="5329238" y="2233613"/>
          <p14:tracePt t="49814" x="5375275" y="2233613"/>
          <p14:tracePt t="49831" x="5421313" y="2233613"/>
          <p14:tracePt t="49848" x="5461000" y="2233613"/>
          <p14:tracePt t="49864" x="5486400" y="2233613"/>
          <p14:tracePt t="49881" x="5519738" y="2233613"/>
          <p14:tracePt t="49898" x="5526088" y="2233613"/>
          <p14:tracePt t="49914" x="5532438" y="2233613"/>
          <p14:tracePt t="50531" x="5551488" y="2233613"/>
          <p14:tracePt t="50539" x="5570538" y="2233613"/>
          <p14:tracePt t="50547" x="5591175" y="2233613"/>
          <p14:tracePt t="50552" x="5603875" y="2233613"/>
          <p14:tracePt t="50564" x="5610225" y="2233613"/>
          <p14:tracePt t="52195" x="5603875" y="2233613"/>
          <p14:tracePt t="52203" x="5597525" y="2233613"/>
          <p14:tracePt t="52203" x="5584825" y="2233613"/>
          <p14:tracePt t="52214" x="5578475" y="2233613"/>
          <p14:tracePt t="52230" x="5564188" y="2233613"/>
          <p14:tracePt t="52247" x="5538788" y="2233613"/>
          <p14:tracePt t="52263" x="5499100" y="2233613"/>
          <p14:tracePt t="52280" x="5446713" y="2233613"/>
          <p14:tracePt t="52297" x="5368925" y="2233613"/>
          <p14:tracePt t="52313" x="5276850" y="2233613"/>
          <p14:tracePt t="52330" x="5192713" y="2233613"/>
          <p14:tracePt t="52347" x="5087938" y="2233613"/>
          <p14:tracePt t="52363" x="5048250" y="2233613"/>
          <p14:tracePt t="52380" x="5041900" y="2233613"/>
          <p14:tracePt t="52515" x="5048250" y="2233613"/>
          <p14:tracePt t="52523" x="5054600" y="2233613"/>
          <p14:tracePt t="52531" x="5068888" y="2233613"/>
          <p14:tracePt t="52547" x="5106988" y="2233613"/>
          <p14:tracePt t="52547" x="5146675" y="2233613"/>
          <p14:tracePt t="52563" x="5211763" y="2239963"/>
          <p14:tracePt t="52580" x="5276850" y="2239963"/>
          <p14:tracePt t="52597" x="5341938" y="2239963"/>
          <p14:tracePt t="52613" x="5414963" y="2252663"/>
          <p14:tracePt t="52630" x="5486400" y="2260600"/>
          <p14:tracePt t="52647" x="5526088" y="2266950"/>
          <p14:tracePt t="52663" x="5545138" y="2266950"/>
          <p14:tracePt t="52680" x="5557838" y="2260600"/>
          <p14:tracePt t="52696" x="5578475" y="2260600"/>
          <p14:tracePt t="52713" x="5610225" y="2260600"/>
          <p14:tracePt t="52730" x="5637213" y="2246313"/>
          <p14:tracePt t="52746" x="5668963" y="2246313"/>
          <p14:tracePt t="52764" x="5681663" y="2246313"/>
          <p14:tracePt t="52780" x="5689600" y="2239963"/>
          <p14:tracePt t="52819" x="5695950" y="2239963"/>
          <p14:tracePt t="52827" x="5708650" y="2239963"/>
          <p14:tracePt t="52851" x="5721350" y="2239963"/>
          <p14:tracePt t="52859" x="5734050" y="2239963"/>
          <p14:tracePt t="52863" x="5754688" y="2239963"/>
          <p14:tracePt t="52880" x="5773738" y="2233613"/>
          <p14:tracePt t="52896" x="5786438" y="2233613"/>
          <p14:tracePt t="52913" x="5807075" y="2227263"/>
          <p14:tracePt t="52930" x="5819775" y="2220913"/>
          <p14:tracePt t="52946" x="5851525" y="2220913"/>
          <p14:tracePt t="52963" x="5872163" y="2220913"/>
          <p14:tracePt t="52980" x="5872163" y="2214563"/>
          <p14:tracePt t="52996" x="5878513" y="2214563"/>
          <p14:tracePt t="53013" x="5878513" y="2208213"/>
          <p14:tracePt t="53347" x="5872163" y="2208213"/>
          <p14:tracePt t="53363" x="5878513" y="2193925"/>
          <p14:tracePt t="53371" x="5878513" y="2187575"/>
          <p14:tracePt t="53379" x="5884863" y="2174875"/>
          <p14:tracePt t="53387" x="5884863" y="2155825"/>
          <p14:tracePt t="53396" x="5884863" y="2149475"/>
          <p14:tracePt t="53467" x="5878513" y="2155825"/>
          <p14:tracePt t="53483" x="5878513" y="2162175"/>
          <p14:tracePt t="53491" x="5878513" y="2168525"/>
          <p14:tracePt t="53499" x="5878513" y="2181225"/>
          <p14:tracePt t="53507" x="5884863" y="2193925"/>
          <p14:tracePt t="53515" x="5937250" y="2239963"/>
          <p14:tracePt t="53530" x="5995988" y="2260600"/>
          <p14:tracePt t="53546" x="6054725" y="2279650"/>
          <p14:tracePt t="53546" x="6080125" y="2279650"/>
          <p14:tracePt t="53563" x="6159500" y="2279650"/>
          <p14:tracePt t="53580" x="6237288" y="2266950"/>
          <p14:tracePt t="53596" x="6283325" y="2246313"/>
          <p14:tracePt t="53613" x="6316663" y="2233613"/>
          <p14:tracePt t="53630" x="6329363" y="2227263"/>
          <p14:tracePt t="53707" x="6335713" y="2233613"/>
          <p14:tracePt t="53715" x="6348413" y="2246313"/>
          <p14:tracePt t="53720" x="6354763" y="2260600"/>
          <p14:tracePt t="53729" x="6394450" y="2279650"/>
          <p14:tracePt t="53746" x="6446838" y="2298700"/>
          <p14:tracePt t="53746" x="6478588" y="2298700"/>
          <p14:tracePt t="53763" x="6564313" y="2298700"/>
          <p14:tracePt t="53779" x="6648450" y="2298700"/>
          <p14:tracePt t="53796" x="6688138" y="2292350"/>
          <p14:tracePt t="53813" x="6713538" y="2292350"/>
          <p14:tracePt t="53829" x="6721475" y="2279650"/>
          <p14:tracePt t="53846" x="6734175" y="2279650"/>
          <p14:tracePt t="53863" x="6753225" y="2279650"/>
          <p14:tracePt t="53879" x="6818313" y="2279650"/>
          <p14:tracePt t="53896" x="6923088" y="2266950"/>
          <p14:tracePt t="53913" x="7034213" y="2266950"/>
          <p14:tracePt t="53929" x="7164388" y="2266950"/>
          <p14:tracePt t="53946" x="7231063" y="2260600"/>
          <p14:tracePt t="53963" x="7281863" y="2239963"/>
          <p14:tracePt t="53979" x="7289800" y="2233613"/>
          <p14:tracePt t="53996" x="7302500" y="2233613"/>
          <p14:tracePt t="54013" x="7308850" y="2220913"/>
          <p14:tracePt t="54029" x="7327900" y="2208213"/>
          <p14:tracePt t="54046" x="7340600" y="2187575"/>
          <p14:tracePt t="54063" x="7354888" y="2174875"/>
          <p14:tracePt t="54079" x="7367588" y="2155825"/>
          <p14:tracePt t="54096" x="7373938" y="2135188"/>
          <p14:tracePt t="54803" x="7367588" y="2135188"/>
          <p14:tracePt t="55075" x="7361238" y="2135188"/>
          <p14:tracePt t="55139" x="7354888" y="2135188"/>
          <p14:tracePt t="55371" x="7348538" y="2135188"/>
          <p14:tracePt t="56907" x="7340600" y="2135188"/>
          <p14:tracePt t="57723" x="7334250" y="2135188"/>
          <p14:tracePt t="57771" x="7327900" y="2135188"/>
          <p14:tracePt t="57787" x="7321550" y="2135188"/>
          <p14:tracePt t="57795" x="7315200" y="2135188"/>
          <p14:tracePt t="57803" x="7302500" y="2135188"/>
          <p14:tracePt t="57812" x="7269163" y="2135188"/>
          <p14:tracePt t="57829" x="7216775" y="2135188"/>
          <p14:tracePt t="57846" x="7138988" y="2135188"/>
          <p14:tracePt t="57861" x="7046913" y="2135188"/>
          <p14:tracePt t="57878" x="6935788" y="2135188"/>
          <p14:tracePt t="57895" x="6805613" y="2141538"/>
          <p14:tracePt t="57911" x="6654800" y="2149475"/>
          <p14:tracePt t="57928" x="6518275" y="2149475"/>
          <p14:tracePt t="57944" x="6367463" y="2155825"/>
          <p14:tracePt t="57961" x="6205538" y="2155825"/>
          <p14:tracePt t="57978" x="6042025" y="2155825"/>
          <p14:tracePt t="57994" x="5799138" y="2168525"/>
          <p14:tracePt t="58011" x="5603875" y="2181225"/>
          <p14:tracePt t="58028" x="5421313" y="2193925"/>
          <p14:tracePt t="58044" x="5205413" y="2214563"/>
          <p14:tracePt t="58061" x="4970463" y="2227263"/>
          <p14:tracePt t="58078" x="4794250" y="2239963"/>
          <p14:tracePt t="58094" x="4637088" y="2260600"/>
          <p14:tracePt t="58111" x="4487863" y="2279650"/>
          <p14:tracePt t="58128" x="4376738" y="2279650"/>
          <p14:tracePt t="58145" x="4303713" y="2279650"/>
          <p14:tracePt t="58162" x="4259263" y="2279650"/>
          <p14:tracePt t="58178" x="4251325" y="2279650"/>
          <p14:tracePt t="59179" x="4259263" y="2286000"/>
          <p14:tracePt t="59193" x="4265613" y="2286000"/>
          <p14:tracePt t="59195" x="4284663" y="2286000"/>
          <p14:tracePt t="59197" x="4324350" y="2279650"/>
          <p14:tracePt t="59211" x="4356100" y="2279650"/>
          <p14:tracePt t="59227" x="4383088" y="2273300"/>
          <p14:tracePt t="59244" x="4395788" y="2266950"/>
          <p14:tracePt t="59261" x="4408488" y="2266950"/>
          <p14:tracePt t="59307" x="4408488" y="2260600"/>
          <p14:tracePt t="59515" x="4395788" y="2260600"/>
          <p14:tracePt t="59523" x="4368800" y="2252663"/>
          <p14:tracePt t="59528" x="4324350" y="2246313"/>
          <p14:tracePt t="59544" x="4232275" y="2239963"/>
          <p14:tracePt t="59561" x="4154488" y="2239963"/>
          <p14:tracePt t="59577" x="4056063" y="2239963"/>
          <p14:tracePt t="59594" x="3963988" y="2239963"/>
          <p14:tracePt t="59611" x="3821113" y="2239963"/>
          <p14:tracePt t="59628" x="3735388" y="2239963"/>
          <p14:tracePt t="59644" x="3663950" y="2239963"/>
          <p14:tracePt t="59661" x="3624263" y="2239963"/>
          <p14:tracePt t="59677" x="3592513" y="2239963"/>
          <p14:tracePt t="59694" x="3565525" y="2239963"/>
          <p14:tracePt t="59710" x="3546475" y="2239963"/>
          <p14:tracePt t="59727" x="3540125" y="2239963"/>
          <p14:tracePt t="59744" x="3533775" y="2239963"/>
          <p14:tracePt t="59875" x="3540125" y="2233613"/>
          <p14:tracePt t="59883" x="3552825" y="2220913"/>
          <p14:tracePt t="59883" x="3573463" y="2214563"/>
          <p14:tracePt t="59899" x="3592513" y="2208213"/>
          <p14:tracePt t="59907" x="3605213" y="2193925"/>
          <p14:tracePt t="59915" x="3651250" y="2181225"/>
          <p14:tracePt t="59927" x="3676650" y="2174875"/>
          <p14:tracePt t="59944" x="3716338" y="2174875"/>
          <p14:tracePt t="59960" x="3781425" y="2174875"/>
          <p14:tracePt t="59977" x="3846513" y="2174875"/>
          <p14:tracePt t="59994" x="3919538" y="2174875"/>
          <p14:tracePt t="60010" x="4043363" y="2181225"/>
          <p14:tracePt t="60027" x="4114800" y="2181225"/>
          <p14:tracePt t="60044" x="4179888" y="2181225"/>
          <p14:tracePt t="60060" x="4259263" y="2181225"/>
          <p14:tracePt t="60077" x="4318000" y="2181225"/>
          <p14:tracePt t="60094" x="4402138" y="2181225"/>
          <p14:tracePt t="60110" x="4487863" y="2181225"/>
          <p14:tracePt t="60127" x="4597400" y="2181225"/>
          <p14:tracePt t="60144" x="4702175" y="2181225"/>
          <p14:tracePt t="60160" x="4806950" y="2181225"/>
          <p14:tracePt t="60177" x="4911725" y="2181225"/>
          <p14:tracePt t="60194" x="5010150" y="2181225"/>
          <p14:tracePt t="60210" x="5133975" y="2181225"/>
          <p14:tracePt t="60227" x="5211763" y="2181225"/>
          <p14:tracePt t="60243" x="5283200" y="2181225"/>
          <p14:tracePt t="60260" x="5356225" y="2181225"/>
          <p14:tracePt t="60277" x="5408613" y="2181225"/>
          <p14:tracePt t="60294" x="5453063" y="2181225"/>
          <p14:tracePt t="60310" x="5492750" y="2181225"/>
          <p14:tracePt t="60327" x="5532438" y="2181225"/>
          <p14:tracePt t="60344" x="5564188" y="2174875"/>
          <p14:tracePt t="60360" x="5584825" y="2174875"/>
          <p14:tracePt t="60377" x="5616575" y="2174875"/>
          <p14:tracePt t="60394" x="5643563" y="2168525"/>
          <p14:tracePt t="60410" x="5695950" y="2168525"/>
          <p14:tracePt t="60427" x="5721350" y="2162175"/>
          <p14:tracePt t="60444" x="5748338" y="2162175"/>
          <p14:tracePt t="60460" x="5767388" y="2162175"/>
          <p14:tracePt t="60477" x="5780088" y="2162175"/>
          <p14:tracePt t="62468" x="5773738" y="2162175"/>
          <p14:tracePt t="62491" x="5767388" y="2162175"/>
          <p14:tracePt t="62571" x="5761038" y="2162175"/>
          <p14:tracePt t="62612" x="5754688" y="2168525"/>
          <p14:tracePt t="62627" x="5740400" y="2168525"/>
          <p14:tracePt t="62635" x="5727700" y="2168525"/>
          <p14:tracePt t="62643" x="5715000" y="2174875"/>
          <p14:tracePt t="62651" x="5668963" y="2181225"/>
          <p14:tracePt t="62660" x="5616575" y="2181225"/>
          <p14:tracePt t="62677" x="5551488" y="2187575"/>
          <p14:tracePt t="62694" x="5480050" y="2193925"/>
          <p14:tracePt t="62710" x="5408613" y="2193925"/>
          <p14:tracePt t="62727" x="5335588" y="2201863"/>
          <p14:tracePt t="62744" x="5270500" y="2208213"/>
          <p14:tracePt t="62760" x="5180013" y="2220913"/>
          <p14:tracePt t="62777" x="5075238" y="2227263"/>
          <p14:tracePt t="62794" x="4951413" y="2227263"/>
          <p14:tracePt t="62810" x="4813300" y="2227263"/>
          <p14:tracePt t="62827" x="4605338" y="2227263"/>
          <p14:tracePt t="62844" x="4487863" y="2227263"/>
          <p14:tracePt t="62860" x="4368800" y="2233613"/>
          <p14:tracePt t="62877" x="4265613" y="2220913"/>
          <p14:tracePt t="62894" x="4154488" y="2220913"/>
          <p14:tracePt t="62910" x="4056063" y="2214563"/>
          <p14:tracePt t="62927" x="3963988" y="2214563"/>
          <p14:tracePt t="62943" x="3873500" y="2214563"/>
          <p14:tracePt t="62960" x="3781425" y="2214563"/>
          <p14:tracePt t="62977" x="3722688" y="2214563"/>
          <p14:tracePt t="62993" x="3670300" y="2214563"/>
          <p14:tracePt t="63010" x="3632200" y="2214563"/>
          <p14:tracePt t="63027" x="3617913" y="2214563"/>
          <p14:tracePt t="63043" x="3611563" y="2214563"/>
          <p14:tracePt t="63387" x="3611563" y="2208213"/>
          <p14:tracePt t="63403" x="3611563" y="2201863"/>
          <p14:tracePt t="63571" x="3617913" y="2201863"/>
          <p14:tracePt t="63587" x="3624263" y="2201863"/>
          <p14:tracePt t="63595" x="3632200" y="2193925"/>
          <p14:tracePt t="63603" x="3644900" y="2187575"/>
          <p14:tracePt t="63611" x="3657600" y="2181225"/>
          <p14:tracePt t="63627" x="3683000" y="2181225"/>
          <p14:tracePt t="63644" x="3703638" y="2174875"/>
          <p14:tracePt t="63660" x="3722688" y="2174875"/>
          <p14:tracePt t="63676" x="3735388" y="2168525"/>
          <p14:tracePt t="63693" x="3762375" y="2168525"/>
          <p14:tracePt t="63710" x="3794125" y="2168525"/>
          <p14:tracePt t="63727" x="3852863" y="2168525"/>
          <p14:tracePt t="63743" x="3932238" y="2168525"/>
          <p14:tracePt t="63760" x="4010025" y="2168525"/>
          <p14:tracePt t="63776" x="4075113" y="2168525"/>
          <p14:tracePt t="63793" x="4154488" y="2168525"/>
          <p14:tracePt t="63810" x="4213225" y="2168525"/>
          <p14:tracePt t="63826" x="4271963" y="2168525"/>
          <p14:tracePt t="63843" x="4356100" y="2168525"/>
          <p14:tracePt t="63860" x="4427538" y="2168525"/>
          <p14:tracePt t="63876" x="4532313" y="2168525"/>
          <p14:tracePt t="63893" x="4630738" y="2168525"/>
          <p14:tracePt t="63910" x="4735513" y="2174875"/>
          <p14:tracePt t="63926" x="4846638" y="2174875"/>
          <p14:tracePt t="63943" x="4964113" y="2174875"/>
          <p14:tracePt t="63960" x="5054600" y="2174875"/>
          <p14:tracePt t="63976" x="5153025" y="2174875"/>
          <p14:tracePt t="63993" x="5264150" y="2187575"/>
          <p14:tracePt t="64010" x="5356225" y="2187575"/>
          <p14:tracePt t="64026" x="5453063" y="2193925"/>
          <p14:tracePt t="64043" x="5597525" y="2208213"/>
          <p14:tracePt t="64060" x="5689600" y="2214563"/>
          <p14:tracePt t="64076" x="5780088" y="2227263"/>
          <p14:tracePt t="64093" x="5859463" y="2239963"/>
          <p14:tracePt t="64110" x="5937250" y="2239963"/>
          <p14:tracePt t="64127" x="5995988" y="2239963"/>
          <p14:tracePt t="64143" x="6002338" y="2239963"/>
          <p14:tracePt t="66027" x="5995988" y="2239963"/>
          <p14:tracePt t="66036" x="5989638" y="2239963"/>
          <p14:tracePt t="66044" x="5976938" y="2246313"/>
          <p14:tracePt t="66044" x="5943600" y="2252663"/>
          <p14:tracePt t="66059" x="5884863" y="2252663"/>
          <p14:tracePt t="66077" x="5819775" y="2252663"/>
          <p14:tracePt t="66092" x="5740400" y="2252663"/>
          <p14:tracePt t="66109" x="5637213" y="2252663"/>
          <p14:tracePt t="66126" x="5492750" y="2252663"/>
          <p14:tracePt t="66143" x="5310188" y="2239963"/>
          <p14:tracePt t="66159" x="5075238" y="2239963"/>
          <p14:tracePt t="66176" x="4754563" y="2233613"/>
          <p14:tracePt t="66192" x="4414838" y="2233613"/>
          <p14:tracePt t="66209" x="4179888" y="2227263"/>
          <p14:tracePt t="66225" x="3990975" y="2227263"/>
          <p14:tracePt t="66242" x="3814763" y="2227263"/>
          <p14:tracePt t="66259" x="3573463" y="2227263"/>
          <p14:tracePt t="66276" x="3409950" y="2227263"/>
          <p14:tracePt t="66292" x="3225800" y="2227263"/>
          <p14:tracePt t="66309" x="3043238" y="2227263"/>
          <p14:tracePt t="66325" x="2835275" y="2214563"/>
          <p14:tracePt t="66342" x="2625725" y="2208213"/>
          <p14:tracePt t="66359" x="2462213" y="2208213"/>
          <p14:tracePt t="66375" x="2311400" y="2208213"/>
          <p14:tracePt t="66392" x="2201863" y="2201863"/>
          <p14:tracePt t="66409" x="2103438" y="2193925"/>
          <p14:tracePt t="66426" x="2005013" y="2193925"/>
          <p14:tracePt t="66442" x="1900238" y="2193925"/>
          <p14:tracePt t="66459" x="1757363" y="2193925"/>
          <p14:tracePt t="66475" x="1665288" y="2193925"/>
          <p14:tracePt t="66492" x="1574800" y="2193925"/>
          <p14:tracePt t="66509" x="1522413" y="2187575"/>
          <p14:tracePt t="66526" x="1489075" y="2187575"/>
          <p14:tracePt t="66543" x="1455738" y="2187575"/>
          <p14:tracePt t="66559" x="1423988" y="2187575"/>
          <p14:tracePt t="66575" x="1390650" y="2187575"/>
          <p14:tracePt t="66592" x="1365250" y="2181225"/>
          <p14:tracePt t="66609" x="1331913" y="2174875"/>
          <p14:tracePt t="66625" x="1325563" y="2174875"/>
          <p14:tracePt t="66779" x="1331913" y="2174875"/>
          <p14:tracePt t="66787" x="1346200" y="2174875"/>
          <p14:tracePt t="66795" x="1371600" y="2174875"/>
          <p14:tracePt t="66803" x="1404938" y="2174875"/>
          <p14:tracePt t="66811" x="1508125" y="2174875"/>
          <p14:tracePt t="66825" x="1665288" y="2174875"/>
          <p14:tracePt t="66842" x="1789113" y="2174875"/>
          <p14:tracePt t="66859" x="1965325" y="2174875"/>
          <p14:tracePt t="66875" x="2082800" y="2174875"/>
          <p14:tracePt t="66892" x="2201863" y="2174875"/>
          <p14:tracePt t="66909" x="2325688" y="2174875"/>
          <p14:tracePt t="66925" x="2474913" y="2174875"/>
          <p14:tracePt t="66942" x="2606675" y="2174875"/>
          <p14:tracePt t="66959" x="2736850" y="2174875"/>
          <p14:tracePt t="66975" x="2854325" y="2181225"/>
          <p14:tracePt t="66992" x="2984500" y="2187575"/>
          <p14:tracePt t="67009" x="3135313" y="2187575"/>
          <p14:tracePt t="67025" x="3271838" y="2187575"/>
          <p14:tracePt t="67042" x="3422650" y="2187575"/>
          <p14:tracePt t="67059" x="3586163" y="2187575"/>
          <p14:tracePt t="67075" x="3827463" y="2193925"/>
          <p14:tracePt t="67092" x="3963988" y="2193925"/>
          <p14:tracePt t="67108" x="4095750" y="2201863"/>
          <p14:tracePt t="67125" x="4225925" y="2201863"/>
          <p14:tracePt t="67142" x="4337050" y="2214563"/>
          <p14:tracePt t="67159" x="4448175" y="2214563"/>
          <p14:tracePt t="67175" x="4572000" y="2214563"/>
          <p14:tracePt t="67192" x="4702175" y="2220913"/>
          <p14:tracePt t="67209" x="4806950" y="2233613"/>
          <p14:tracePt t="67226" x="4911725" y="2233613"/>
          <p14:tracePt t="67242" x="4983163" y="2233613"/>
          <p14:tracePt t="67259" x="5048250" y="2233613"/>
          <p14:tracePt t="67275" x="5087938" y="2239963"/>
          <p14:tracePt t="67292" x="5106988" y="2239963"/>
          <p14:tracePt t="67309" x="5133975" y="2239963"/>
          <p14:tracePt t="67325" x="5159375" y="2239963"/>
          <p14:tracePt t="67342" x="5180013" y="2239963"/>
          <p14:tracePt t="67358" x="5211763" y="2233613"/>
          <p14:tracePt t="67375" x="5264150" y="2233613"/>
          <p14:tracePt t="67392" x="5329238" y="2233613"/>
          <p14:tracePt t="67408" x="5402263" y="2239963"/>
          <p14:tracePt t="67425" x="5480050" y="2239963"/>
          <p14:tracePt t="67442" x="5557838" y="2239963"/>
          <p14:tracePt t="67459" x="5643563" y="2239963"/>
          <p14:tracePt t="67475" x="5740400" y="2239963"/>
          <p14:tracePt t="67492" x="5773738" y="2246313"/>
          <p14:tracePt t="67508" x="5792788" y="2239963"/>
          <p14:tracePt t="67525" x="5807075" y="2239963"/>
          <p14:tracePt t="67542" x="5832475" y="2239963"/>
          <p14:tracePt t="67558" x="5872163" y="2239963"/>
          <p14:tracePt t="67575" x="5897563" y="2239963"/>
          <p14:tracePt t="67592" x="5924550" y="2233613"/>
          <p14:tracePt t="67608" x="5943600" y="2233613"/>
          <p14:tracePt t="67625" x="5949950" y="2233613"/>
          <p14:tracePt t="67675" x="5956300" y="2233613"/>
          <p14:tracePt t="67680" x="5969000" y="2233613"/>
          <p14:tracePt t="67692" x="5976938" y="2233613"/>
          <p14:tracePt t="67692" x="5995988" y="2233613"/>
          <p14:tracePt t="67708" x="6015038" y="2233613"/>
          <p14:tracePt t="67725" x="6035675" y="2233613"/>
          <p14:tracePt t="67742" x="6042025" y="2233613"/>
          <p14:tracePt t="67899" x="6048375" y="2233613"/>
          <p14:tracePt t="67907" x="6054725" y="2233613"/>
          <p14:tracePt t="67923" x="6061075" y="2233613"/>
          <p14:tracePt t="67931" x="6061075" y="2227263"/>
          <p14:tracePt t="67939" x="6067425" y="2227263"/>
          <p14:tracePt t="67944" x="6073775" y="2227263"/>
          <p14:tracePt t="67958" x="6080125" y="2227263"/>
          <p14:tracePt t="67975" x="6088063" y="2227263"/>
          <p14:tracePt t="68890" x="0" y="0"/>
        </p14:tracePtLst>
      </p14:laserTraceLst>
    </p:ext>
  </p:extLst>
</p:sld>
</file>

<file path=ppt/theme/theme1.xml><?xml version="1.0" encoding="utf-8"?>
<a:theme xmlns:a="http://schemas.openxmlformats.org/drawingml/2006/main" name="Title Pag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3034</TotalTime>
  <Words>623</Words>
  <Application>Microsoft Office PowerPoint</Application>
  <PresentationFormat>On-screen Show (4:3)</PresentationFormat>
  <Paragraphs>102</Paragraphs>
  <Slides>17</Slides>
  <Notes>0</Notes>
  <HiddenSlides>0</HiddenSlides>
  <MMClips>11</MMClips>
  <ScaleCrop>false</ScaleCrop>
  <HeadingPairs>
    <vt:vector size="4" baseType="variant">
      <vt:variant>
        <vt:lpstr>Theme</vt:lpstr>
      </vt:variant>
      <vt:variant>
        <vt:i4>5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Title Page</vt:lpstr>
      <vt:lpstr>Office Theme</vt:lpstr>
      <vt:lpstr>2_Office Theme</vt:lpstr>
      <vt:lpstr>1_Office Theme</vt:lpstr>
      <vt:lpstr>3_Office Theme</vt:lpstr>
      <vt:lpstr>Calling Methods</vt:lpstr>
      <vt:lpstr>PowerPoint Presentation</vt:lpstr>
      <vt:lpstr>Calling Methods</vt:lpstr>
      <vt:lpstr>Try to find the length method in the String class</vt:lpstr>
      <vt:lpstr>The Public Interface of a Class</vt:lpstr>
      <vt:lpstr>Method Arguments</vt:lpstr>
      <vt:lpstr>Method Arguments</vt:lpstr>
      <vt:lpstr>Return Values</vt:lpstr>
      <vt:lpstr>Return Values</vt:lpstr>
      <vt:lpstr>Return Values – replace Method</vt:lpstr>
      <vt:lpstr>Upload to BB</vt:lpstr>
      <vt:lpstr>Self Check 2.13</vt:lpstr>
      <vt:lpstr>Self Check 2.14</vt:lpstr>
      <vt:lpstr>Self Check 2.15</vt:lpstr>
      <vt:lpstr>Self Check 2.16</vt:lpstr>
      <vt:lpstr>Self Check 2.17</vt:lpstr>
      <vt:lpstr>Self Check 2.19</vt:lpstr>
    </vt:vector>
  </TitlesOfParts>
  <Company>Acadia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Rick Giles</dc:creator>
  <cp:lastModifiedBy>Small, Sharon</cp:lastModifiedBy>
  <cp:revision>262</cp:revision>
  <dcterms:created xsi:type="dcterms:W3CDTF">2013-06-10T22:20:46Z</dcterms:created>
  <dcterms:modified xsi:type="dcterms:W3CDTF">2016-01-25T14:28:31Z</dcterms:modified>
</cp:coreProperties>
</file>

<file path=docProps/thumbnail.jpeg>
</file>